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sldIdLst>
    <p:sldId id="256" r:id="rId2"/>
    <p:sldId id="275" r:id="rId3"/>
    <p:sldId id="266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44"/>
    <p:restoredTop sz="94709"/>
  </p:normalViewPr>
  <p:slideViewPr>
    <p:cSldViewPr snapToGrid="0" snapToObjects="1">
      <p:cViewPr varScale="1">
        <p:scale>
          <a:sx n="57" d="100"/>
          <a:sy n="57" d="100"/>
        </p:scale>
        <p:origin x="176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963E-A5E0-FF44-80F9-A3641E596063}" type="datetimeFigureOut">
              <a:rPr lang="es-CL" smtClean="0"/>
              <a:t>30-03-2020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2C2E6-DC7A-AF42-8A8D-3845CF455A3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5465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963E-A5E0-FF44-80F9-A3641E596063}" type="datetimeFigureOut">
              <a:rPr lang="es-CL" smtClean="0"/>
              <a:t>30-03-2020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2C2E6-DC7A-AF42-8A8D-3845CF455A3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6412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963E-A5E0-FF44-80F9-A3641E596063}" type="datetimeFigureOut">
              <a:rPr lang="es-CL" smtClean="0"/>
              <a:t>30-03-2020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2C2E6-DC7A-AF42-8A8D-3845CF455A3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0474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963E-A5E0-FF44-80F9-A3641E596063}" type="datetimeFigureOut">
              <a:rPr lang="es-CL" smtClean="0"/>
              <a:t>30-03-2020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2C2E6-DC7A-AF42-8A8D-3845CF455A3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497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963E-A5E0-FF44-80F9-A3641E596063}" type="datetimeFigureOut">
              <a:rPr lang="es-CL" smtClean="0"/>
              <a:t>30-03-2020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2C2E6-DC7A-AF42-8A8D-3845CF455A3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4614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963E-A5E0-FF44-80F9-A3641E596063}" type="datetimeFigureOut">
              <a:rPr lang="es-CL" smtClean="0"/>
              <a:t>30-03-2020</a:t>
            </a:fld>
            <a:endParaRPr lang="es-C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2C2E6-DC7A-AF42-8A8D-3845CF455A3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2808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963E-A5E0-FF44-80F9-A3641E596063}" type="datetimeFigureOut">
              <a:rPr lang="es-CL" smtClean="0"/>
              <a:t>30-03-2020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2C2E6-DC7A-AF42-8A8D-3845CF455A3E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17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963E-A5E0-FF44-80F9-A3641E596063}" type="datetimeFigureOut">
              <a:rPr lang="es-CL" smtClean="0"/>
              <a:t>30-03-2020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2C2E6-DC7A-AF42-8A8D-3845CF455A3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27854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963E-A5E0-FF44-80F9-A3641E596063}" type="datetimeFigureOut">
              <a:rPr lang="es-CL" smtClean="0"/>
              <a:t>30-03-2020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2C2E6-DC7A-AF42-8A8D-3845CF455A3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123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963E-A5E0-FF44-80F9-A3641E596063}" type="datetimeFigureOut">
              <a:rPr lang="es-CL" smtClean="0"/>
              <a:t>30-03-2020</a:t>
            </a:fld>
            <a:endParaRPr lang="es-C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s-C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2C2E6-DC7A-AF42-8A8D-3845CF455A3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4773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508963E-A5E0-FF44-80F9-A3641E596063}" type="datetimeFigureOut">
              <a:rPr lang="es-CL" smtClean="0"/>
              <a:t>30-03-2020</a:t>
            </a:fld>
            <a:endParaRPr lang="es-C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s-C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2C2E6-DC7A-AF42-8A8D-3845CF455A3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0890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508963E-A5E0-FF44-80F9-A3641E596063}" type="datetimeFigureOut">
              <a:rPr lang="es-CL" smtClean="0"/>
              <a:t>30-03-2020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992C2E6-DC7A-AF42-8A8D-3845CF455A3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564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6QejraAIHc" TargetMode="External" /><Relationship Id="rId7" Type="http://schemas.openxmlformats.org/officeDocument/2006/relationships/hyperlink" Target="https://www.youtube.com/watch?v=l0MFRyTfgOI" TargetMode="External" /><Relationship Id="rId2" Type="http://schemas.openxmlformats.org/officeDocument/2006/relationships/image" Target="../media/image11.tiff" /><Relationship Id="rId1" Type="http://schemas.openxmlformats.org/officeDocument/2006/relationships/slideLayout" Target="../slideLayouts/slideLayout2.xml" /><Relationship Id="rId6" Type="http://schemas.openxmlformats.org/officeDocument/2006/relationships/hyperlink" Target="https://www.youtube.com/watch?v=KDfI0dnUfjM" TargetMode="External" /><Relationship Id="rId5" Type="http://schemas.openxmlformats.org/officeDocument/2006/relationships/hyperlink" Target="https://www.youtube.com/watch?v=kws9_Wm8DMU" TargetMode="External" /><Relationship Id="rId4" Type="http://schemas.openxmlformats.org/officeDocument/2006/relationships/hyperlink" Target="https://www.youtube.com/watch?v=ShypI8IYy0g" TargetMode="Externa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2.jpeg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undoprimaria.com/juegos-educativos/juegos-de-atencion-infantil/encuentra-dibujo-05" TargetMode="External" /><Relationship Id="rId3" Type="http://schemas.openxmlformats.org/officeDocument/2006/relationships/hyperlink" Target="https://www.mundoprimaria.com/juegos-educativos/juegos-de-atencion-infantil/dibujo-diferente-02" TargetMode="External" /><Relationship Id="rId7" Type="http://schemas.openxmlformats.org/officeDocument/2006/relationships/hyperlink" Target="https://www.mundoprimaria.com/juegos-educativos/juegos-de-atencion-infantil/encuentra-dibujo-02" TargetMode="External" /><Relationship Id="rId2" Type="http://schemas.openxmlformats.org/officeDocument/2006/relationships/image" Target="../media/image7.tiff" /><Relationship Id="rId1" Type="http://schemas.openxmlformats.org/officeDocument/2006/relationships/slideLayout" Target="../slideLayouts/slideLayout2.xml" /><Relationship Id="rId6" Type="http://schemas.openxmlformats.org/officeDocument/2006/relationships/hyperlink" Target="https://www.mundoprimaria.com/juegos-educativos/juegos-de-atencion-infantil/dibujo-diferente-08" TargetMode="External" /><Relationship Id="rId5" Type="http://schemas.openxmlformats.org/officeDocument/2006/relationships/hyperlink" Target="https://www.mundoprimaria.com/juegos-educativos/juegos-de-atencion-infantil/dibujo-diferente-05" TargetMode="External" /><Relationship Id="rId4" Type="http://schemas.openxmlformats.org/officeDocument/2006/relationships/hyperlink" Target="https://www.mundoprimaria.com/juegos-educativos/juegos-de-atencion-infantil/dibujo-diferente-03" TargetMode="External" /><Relationship Id="rId9" Type="http://schemas.openxmlformats.org/officeDocument/2006/relationships/hyperlink" Target="https://www.mundoprimaria.com/juegos-educativos/juegos-de-atencion-infantil/encuentra-dibujo-06" TargetMode="Externa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undoprimaria.com/juegos-educativos/juegos-de-atencion-infantil/coloca-dibujos-09" TargetMode="External" /><Relationship Id="rId3" Type="http://schemas.openxmlformats.org/officeDocument/2006/relationships/hyperlink" Target="https://www.mundoprimaria.com/juegos-educativos/juegos-de-atencion-infantil/encuentra-dibujo-07" TargetMode="External" /><Relationship Id="rId7" Type="http://schemas.openxmlformats.org/officeDocument/2006/relationships/hyperlink" Target="https://www.mundoprimaria.com/juegos-educativos/juegos-de-atencion-infantil/coloca-dibujos-07" TargetMode="External" /><Relationship Id="rId2" Type="http://schemas.openxmlformats.org/officeDocument/2006/relationships/hyperlink" Target="https://www.mundoprimaria.com/juegos-educativos/juegos-de-atencion-infantil/encuentra-dibujo-10" TargetMode="External" /><Relationship Id="rId1" Type="http://schemas.openxmlformats.org/officeDocument/2006/relationships/slideLayout" Target="../slideLayouts/slideLayout2.xml" /><Relationship Id="rId6" Type="http://schemas.openxmlformats.org/officeDocument/2006/relationships/hyperlink" Target="https://www.mundoprimaria.com/juegos-educativos/juegos-de-atencion-infantil/coloca-dibujos-05" TargetMode="External" /><Relationship Id="rId5" Type="http://schemas.openxmlformats.org/officeDocument/2006/relationships/hyperlink" Target="https://www.mundoprimaria.com/juegos-educativos/juegos-de-atencion-infantil/coloca-dibujos-03" TargetMode="External" /><Relationship Id="rId4" Type="http://schemas.openxmlformats.org/officeDocument/2006/relationships/hyperlink" Target="https://www.mundoprimaria.com/juegos-educativos/juegos-de-atencion-infantil/encuentra-dibujo-08" TargetMode="External" /><Relationship Id="rId9" Type="http://schemas.openxmlformats.org/officeDocument/2006/relationships/image" Target="../media/image9.tiff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332703-74EE-A242-B9FA-5D6939E17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3480" y="502839"/>
            <a:ext cx="9845040" cy="1636555"/>
          </a:xfrm>
        </p:spPr>
        <p:txBody>
          <a:bodyPr>
            <a:normAutofit fontScale="90000"/>
          </a:bodyPr>
          <a:lstStyle/>
          <a:p>
            <a:r>
              <a:rPr lang="es-CL" sz="4800" dirty="0"/>
              <a:t>ACTIVIDADES COMPLEMENTARIAS</a:t>
            </a:r>
            <a:br>
              <a:rPr lang="es-CL" sz="4800" dirty="0"/>
            </a:br>
            <a:r>
              <a:rPr lang="es-CL" sz="3600" dirty="0"/>
              <a:t>PRE-KINDER A SEGUNDO BÁSICO</a:t>
            </a:r>
            <a:endParaRPr lang="es-CL" sz="4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9F4C91-FB9A-5A44-86A4-548994884F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1340" y="2139394"/>
            <a:ext cx="5989320" cy="1405256"/>
          </a:xfrm>
        </p:spPr>
        <p:txBody>
          <a:bodyPr>
            <a:normAutofit/>
          </a:bodyPr>
          <a:lstStyle/>
          <a:p>
            <a:endParaRPr lang="es-CL" dirty="0"/>
          </a:p>
          <a:p>
            <a:r>
              <a:rPr lang="es-CL" dirty="0"/>
              <a:t>ATENCIÓN SOSTENIDA – PERCEPCIÓN VISUAL Y COMPRENSIÓN LECTORA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94B5D41-C420-964B-8C02-80015485C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95"/>
          <a:stretch/>
        </p:blipFill>
        <p:spPr>
          <a:xfrm>
            <a:off x="2019300" y="3429000"/>
            <a:ext cx="8153400" cy="309387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A0774BE-E36F-674A-B668-02DE089B4DC0}"/>
              </a:ext>
            </a:extLst>
          </p:cNvPr>
          <p:cNvSpPr txBox="1"/>
          <p:nvPr/>
        </p:nvSpPr>
        <p:spPr>
          <a:xfrm>
            <a:off x="10668000" y="6147645"/>
            <a:ext cx="140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EQUIPO P.I.E.</a:t>
            </a:r>
          </a:p>
        </p:txBody>
      </p:sp>
    </p:spTree>
    <p:extLst>
      <p:ext uri="{BB962C8B-B14F-4D97-AF65-F5344CB8AC3E}">
        <p14:creationId xmlns:p14="http://schemas.microsoft.com/office/powerpoint/2010/main" val="1036076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F36B51-0095-AC44-8279-D5DDAE42E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ACTIVIDADES PARA NIÑOS DE PRE-KINDER A SEGUNDO BÁSICO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63A69D1-F547-7640-9C04-8E3228A3E088}"/>
              </a:ext>
            </a:extLst>
          </p:cNvPr>
          <p:cNvSpPr txBox="1"/>
          <p:nvPr/>
        </p:nvSpPr>
        <p:spPr>
          <a:xfrm>
            <a:off x="4648200" y="2755982"/>
            <a:ext cx="353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COMPRENSIÓN LECTORA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3D71ED-3AA9-8142-838A-05B253226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0" y="3307080"/>
            <a:ext cx="5372100" cy="3111500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758210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7BD36D3-7BB4-7A4F-9FBB-7F5631B4EF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67" b="15504"/>
          <a:stretch/>
        </p:blipFill>
        <p:spPr>
          <a:xfrm>
            <a:off x="8720164" y="4567024"/>
            <a:ext cx="3471836" cy="2290976"/>
          </a:xfrm>
          <a:prstGeom prst="rect">
            <a:avLst/>
          </a:prstGeom>
          <a:effectLst>
            <a:softEdge rad="444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4E37DAC-92DD-D042-BE77-84FFD5DAA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259080"/>
            <a:ext cx="7415784" cy="980813"/>
          </a:xfrm>
        </p:spPr>
        <p:txBody>
          <a:bodyPr>
            <a:normAutofit/>
          </a:bodyPr>
          <a:lstStyle/>
          <a:p>
            <a:r>
              <a:rPr lang="es-CL" b="1" dirty="0"/>
              <a:t>Un cuento para cada día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E2229A-5F80-2541-A58E-3FF06AB28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016" y="2419708"/>
            <a:ext cx="9427464" cy="4067556"/>
          </a:xfrm>
        </p:spPr>
        <p:txBody>
          <a:bodyPr>
            <a:normAutofit/>
          </a:bodyPr>
          <a:lstStyle/>
          <a:p>
            <a:r>
              <a:rPr lang="es-CL" dirty="0">
                <a:hlinkClick r:id="rId3"/>
              </a:rPr>
              <a:t>https://www.youtube.com/watch?v=86QejraAIHc</a:t>
            </a:r>
            <a:r>
              <a:rPr lang="es-CL" dirty="0"/>
              <a:t>  (cuento el patito feo)</a:t>
            </a:r>
          </a:p>
          <a:p>
            <a:endParaRPr lang="es-CL" dirty="0"/>
          </a:p>
          <a:p>
            <a:r>
              <a:rPr lang="es-CL" dirty="0">
                <a:hlinkClick r:id="rId4"/>
              </a:rPr>
              <a:t>https://www.youtube.com/watch?v=ShypI8IYy0g</a:t>
            </a:r>
            <a:r>
              <a:rPr lang="es-CL" dirty="0"/>
              <a:t> (cuento los 3 cerditos y el lobo feroz)</a:t>
            </a:r>
          </a:p>
          <a:p>
            <a:endParaRPr lang="es-CL" dirty="0"/>
          </a:p>
          <a:p>
            <a:r>
              <a:rPr lang="es-CL" dirty="0">
                <a:hlinkClick r:id="rId5"/>
              </a:rPr>
              <a:t>https://www.youtube.com/watch?v=kws9_Wm8DMU</a:t>
            </a:r>
            <a:r>
              <a:rPr lang="es-CL" dirty="0"/>
              <a:t>  (fábula El león y el ratón)</a:t>
            </a:r>
          </a:p>
          <a:p>
            <a:endParaRPr lang="es-CL" dirty="0"/>
          </a:p>
          <a:p>
            <a:r>
              <a:rPr lang="es-CL" dirty="0">
                <a:hlinkClick r:id="rId6"/>
              </a:rPr>
              <a:t>https://www.youtube.com/watch?v=KDfI0dnUfjM</a:t>
            </a:r>
            <a:r>
              <a:rPr lang="es-CL" dirty="0"/>
              <a:t> ( fábula la liebre y la tortuga)</a:t>
            </a:r>
          </a:p>
          <a:p>
            <a:endParaRPr lang="es-CL" dirty="0"/>
          </a:p>
          <a:p>
            <a:r>
              <a:rPr lang="es-CL" dirty="0">
                <a:hlinkClick r:id="rId7"/>
              </a:rPr>
              <a:t>https://www.youtube.com/watch?v=l0MFRyTfgOI</a:t>
            </a:r>
            <a:r>
              <a:rPr lang="es-CL" dirty="0"/>
              <a:t> (instructivo, la receta, cómo hacer pan)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AC19371-00C7-1540-B6C0-742370E65315}"/>
              </a:ext>
            </a:extLst>
          </p:cNvPr>
          <p:cNvSpPr/>
          <p:nvPr/>
        </p:nvSpPr>
        <p:spPr>
          <a:xfrm>
            <a:off x="1470660" y="1504831"/>
            <a:ext cx="9250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b="1" dirty="0"/>
              <a:t>Pinchar el link  y luego revisar siguiente diapositiva con actividades sugeridas:</a:t>
            </a:r>
            <a:br>
              <a:rPr lang="es-CL" sz="2000" b="1" dirty="0"/>
            </a:b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2839830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E7A6139-8963-5041-9427-8C115862FE00}"/>
              </a:ext>
            </a:extLst>
          </p:cNvPr>
          <p:cNvSpPr/>
          <p:nvPr/>
        </p:nvSpPr>
        <p:spPr>
          <a:xfrm>
            <a:off x="2422373" y="972188"/>
            <a:ext cx="6860172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200" dirty="0"/>
              <a:t>Realizar preguntas acerca de los cuentos nos ayuda a comprenderlos</a:t>
            </a:r>
            <a:br>
              <a:rPr lang="es-CL" sz="3200" dirty="0"/>
            </a:br>
            <a:r>
              <a:rPr lang="es-CL" sz="3200" dirty="0">
                <a:solidFill>
                  <a:schemeClr val="accent4">
                    <a:lumMod val="75000"/>
                  </a:schemeClr>
                </a:solidFill>
              </a:rPr>
              <a:t>¡Y mucho mejor si es de una forma divertida!</a:t>
            </a:r>
          </a:p>
          <a:p>
            <a:pPr algn="ctr"/>
            <a:endParaRPr lang="es-CL" sz="32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es-CL" sz="3200" dirty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es-CL" sz="3200" dirty="0"/>
              <a:t>Aquí van algunas </a:t>
            </a:r>
            <a:r>
              <a:rPr lang="es-CL" sz="2800" dirty="0">
                <a:solidFill>
                  <a:srgbClr val="FF0000"/>
                </a:solidFill>
              </a:rPr>
              <a:t>IDEAS O SUGERENCIAS</a:t>
            </a:r>
            <a:endParaRPr lang="es-CL" sz="3200" dirty="0">
              <a:solidFill>
                <a:srgbClr val="FF0000"/>
              </a:solidFill>
            </a:endParaRPr>
          </a:p>
          <a:p>
            <a:pPr algn="ctr"/>
            <a:r>
              <a:rPr lang="es-CL" sz="3200" dirty="0"/>
              <a:t>que pueden realizar en familia: </a:t>
            </a:r>
          </a:p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0371E6-BE19-DB4C-8143-9C93B7FC1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9" t="3758" r="13742" b="10999"/>
          <a:stretch/>
        </p:blipFill>
        <p:spPr>
          <a:xfrm>
            <a:off x="9282545" y="3606419"/>
            <a:ext cx="2408712" cy="2663752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3994463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9FA942-2092-7848-9C5E-EB59B901B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1) DADO PREGUNTÓN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BB196-9AD3-4A48-A55D-83497A330C1C}"/>
              </a:ext>
            </a:extLst>
          </p:cNvPr>
          <p:cNvSpPr txBox="1"/>
          <p:nvPr/>
        </p:nvSpPr>
        <p:spPr>
          <a:xfrm>
            <a:off x="723662" y="2927981"/>
            <a:ext cx="41422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/>
              <a:t>Junto al niño(a),</a:t>
            </a:r>
          </a:p>
          <a:p>
            <a:pPr algn="ctr"/>
            <a:r>
              <a:rPr lang="es-CL" sz="2800" dirty="0"/>
              <a:t> confeccionar un dado </a:t>
            </a:r>
          </a:p>
          <a:p>
            <a:pPr algn="ctr"/>
            <a:r>
              <a:rPr lang="es-CL" sz="2800" dirty="0"/>
              <a:t>para contestar diferentes preguntas </a:t>
            </a:r>
          </a:p>
          <a:p>
            <a:pPr algn="ctr"/>
            <a:r>
              <a:rPr lang="es-CL" sz="2800" dirty="0"/>
              <a:t>a partir de la lectura o la escucha atenta del relato.</a:t>
            </a:r>
          </a:p>
        </p:txBody>
      </p:sp>
      <p:pic>
        <p:nvPicPr>
          <p:cNvPr id="6" name="Picture 2" descr="Resultado de imagen para Dado con preguntas">
            <a:extLst>
              <a:ext uri="{FF2B5EF4-FFF2-40B4-BE49-F238E27FC236}">
                <a16:creationId xmlns:a16="http://schemas.microsoft.com/office/drawing/2014/main" id="{37E6CA56-FFA2-A84E-8066-67A5091D0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9495"/>
            <a:ext cx="4401611" cy="3804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905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lobo: flecha derecha 4">
            <a:extLst>
              <a:ext uri="{FF2B5EF4-FFF2-40B4-BE49-F238E27FC236}">
                <a16:creationId xmlns:a16="http://schemas.microsoft.com/office/drawing/2014/main" id="{FEBA1212-2769-1F49-9CB1-2D1B8709FDEB}"/>
              </a:ext>
            </a:extLst>
          </p:cNvPr>
          <p:cNvSpPr/>
          <p:nvPr/>
        </p:nvSpPr>
        <p:spPr>
          <a:xfrm>
            <a:off x="310275" y="1652902"/>
            <a:ext cx="4914868" cy="3768184"/>
          </a:xfrm>
          <a:prstGeom prst="rightArrowCallout">
            <a:avLst>
              <a:gd name="adj1" fmla="val 14663"/>
              <a:gd name="adj2" fmla="val 16731"/>
              <a:gd name="adj3" fmla="val 20349"/>
              <a:gd name="adj4" fmla="val 72592"/>
            </a:avLst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PREGUNTAS </a:t>
            </a:r>
          </a:p>
          <a:p>
            <a:pPr algn="ctr"/>
            <a:r>
              <a:rPr lang="es-CL" sz="2400" dirty="0"/>
              <a:t>PARA VERIFICAR LA </a:t>
            </a:r>
            <a:r>
              <a:rPr lang="es-CL" sz="2400" b="1" dirty="0"/>
              <a:t>COMPRENSIÓN</a:t>
            </a:r>
            <a:r>
              <a:rPr lang="es-CL" sz="2400" dirty="0"/>
              <a:t> DEL TEXTO LEÍDO Y/O ESCUCHADO</a:t>
            </a:r>
          </a:p>
        </p:txBody>
      </p:sp>
      <p:pic>
        <p:nvPicPr>
          <p:cNvPr id="5" name="Picture 2" descr="Dado de comprensión lectora Dados de comprensión lectora para jugar con tus estudiantes después de disfrutar un libro literario. Buen día a todos nuestros suscriptores de su portal especializado en educación primaria, DiarioEducacion.com, en esta ocasión traemos un dado para comprensión lectora, un material fácil de hacer y que a la vez brinda de un …">
            <a:extLst>
              <a:ext uri="{FF2B5EF4-FFF2-40B4-BE49-F238E27FC236}">
                <a16:creationId xmlns:a16="http://schemas.microsoft.com/office/drawing/2014/main" id="{1C8A7DB7-BB18-EA44-AE58-FD1881AE1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t="3800" r="6928" b="10101"/>
          <a:stretch/>
        </p:blipFill>
        <p:spPr bwMode="auto">
          <a:xfrm>
            <a:off x="5609523" y="230644"/>
            <a:ext cx="4680520" cy="639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358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lobo: flecha derecha 6">
            <a:extLst>
              <a:ext uri="{FF2B5EF4-FFF2-40B4-BE49-F238E27FC236}">
                <a16:creationId xmlns:a16="http://schemas.microsoft.com/office/drawing/2014/main" id="{D7162E31-4BBA-8043-B09B-D9641FD52A27}"/>
              </a:ext>
            </a:extLst>
          </p:cNvPr>
          <p:cNvSpPr/>
          <p:nvPr/>
        </p:nvSpPr>
        <p:spPr>
          <a:xfrm>
            <a:off x="310274" y="1652901"/>
            <a:ext cx="5288025" cy="4160069"/>
          </a:xfrm>
          <a:prstGeom prst="rightArrowCallout">
            <a:avLst>
              <a:gd name="adj1" fmla="val 14663"/>
              <a:gd name="adj2" fmla="val 16731"/>
              <a:gd name="adj3" fmla="val 20349"/>
              <a:gd name="adj4" fmla="val 7259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/>
              <a:t>PREGUNTAS </a:t>
            </a:r>
          </a:p>
          <a:p>
            <a:pPr algn="ctr"/>
            <a:r>
              <a:rPr lang="es-CL" sz="2400" dirty="0"/>
              <a:t>PARA ESTIMULAR LA </a:t>
            </a:r>
            <a:r>
              <a:rPr lang="es-CL" sz="2400" b="1" dirty="0"/>
              <a:t>OPINIÓN Y COMENTAR </a:t>
            </a:r>
            <a:r>
              <a:rPr lang="es-CL" sz="2400" dirty="0"/>
              <a:t>EL TEXTO LEÍDO Y/O ESCUCHADO</a:t>
            </a:r>
          </a:p>
        </p:txBody>
      </p:sp>
      <p:pic>
        <p:nvPicPr>
          <p:cNvPr id="8" name="Picture 2" descr="Dado para la comprensión lectora">
            <a:extLst>
              <a:ext uri="{FF2B5EF4-FFF2-40B4-BE49-F238E27FC236}">
                <a16:creationId xmlns:a16="http://schemas.microsoft.com/office/drawing/2014/main" id="{3C21B1D4-15BF-B34A-A660-3F9B54EF5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5"/>
          <a:stretch/>
        </p:blipFill>
        <p:spPr bwMode="auto">
          <a:xfrm>
            <a:off x="6095999" y="193223"/>
            <a:ext cx="5288025" cy="6664777"/>
          </a:xfrm>
          <a:prstGeom prst="plu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145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E71641-8F79-6E4B-9519-5CC72D9DB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2) BÚSQUEDA LECTORA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1579054-70DC-1B42-A217-C30013BF590A}"/>
              </a:ext>
            </a:extLst>
          </p:cNvPr>
          <p:cNvSpPr/>
          <p:nvPr/>
        </p:nvSpPr>
        <p:spPr>
          <a:xfrm>
            <a:off x="925285" y="2485349"/>
            <a:ext cx="6096000" cy="430887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sz="3200" dirty="0"/>
              <a:t>Anotar en papeles diferentes preguntas y desafíos.</a:t>
            </a:r>
          </a:p>
          <a:p>
            <a:r>
              <a:rPr lang="es-CL" sz="3200" dirty="0"/>
              <a:t>Esconder los papeles en diferentes partes del hogar.</a:t>
            </a:r>
          </a:p>
          <a:p>
            <a:endParaRPr lang="es-CL" sz="3200" dirty="0"/>
          </a:p>
          <a:p>
            <a:r>
              <a:rPr lang="es-CL" sz="3200" dirty="0"/>
              <a:t>La persona que encuentre un papel deberá contestar la pregunta o realizar el desafío.</a:t>
            </a:r>
          </a:p>
          <a:p>
            <a:endParaRPr lang="es-CL" dirty="0"/>
          </a:p>
        </p:txBody>
      </p:sp>
      <p:pic>
        <p:nvPicPr>
          <p:cNvPr id="5" name="Picture 2" descr="Resultado de imagen para mapa del tesoro">
            <a:extLst>
              <a:ext uri="{FF2B5EF4-FFF2-40B4-BE49-F238E27FC236}">
                <a16:creationId xmlns:a16="http://schemas.microsoft.com/office/drawing/2014/main" id="{887607AB-2E09-2243-BC73-F2374508E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8"/>
          <a:stretch/>
        </p:blipFill>
        <p:spPr bwMode="auto">
          <a:xfrm>
            <a:off x="7705138" y="2988654"/>
            <a:ext cx="3232692" cy="2904654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608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5A3F7-9C9E-3942-95A5-9524C2F6D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122" y="383696"/>
            <a:ext cx="5671893" cy="872297"/>
          </a:xfrm>
        </p:spPr>
        <p:txBody>
          <a:bodyPr>
            <a:normAutofit fontScale="90000"/>
          </a:bodyPr>
          <a:lstStyle/>
          <a:p>
            <a:r>
              <a:rPr lang="es-CL" dirty="0"/>
              <a:t>3) MAPA </a:t>
            </a:r>
            <a:br>
              <a:rPr lang="es-CL" dirty="0"/>
            </a:br>
            <a:r>
              <a:rPr lang="es-CL" dirty="0"/>
              <a:t>DEL CUENTO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310A8D-21A9-FD45-B657-954797F22238}"/>
              </a:ext>
            </a:extLst>
          </p:cNvPr>
          <p:cNvSpPr txBox="1"/>
          <p:nvPr/>
        </p:nvSpPr>
        <p:spPr>
          <a:xfrm>
            <a:off x="815316" y="2317299"/>
            <a:ext cx="28969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solidFill>
                  <a:schemeClr val="accent1">
                    <a:lumMod val="75000"/>
                  </a:schemeClr>
                </a:solidFill>
              </a:rPr>
              <a:t>Puede realizarse en tu cuaderno o en una hoja blanca.</a:t>
            </a:r>
          </a:p>
          <a:p>
            <a:pPr algn="ctr"/>
            <a:r>
              <a:rPr lang="es-CL" sz="2800" dirty="0">
                <a:solidFill>
                  <a:schemeClr val="accent1">
                    <a:lumMod val="75000"/>
                  </a:schemeClr>
                </a:solidFill>
              </a:rPr>
              <a:t>¡DIBUJA Y AGREGA TODOS LOS COLORES QUE QUIERAS!</a:t>
            </a:r>
          </a:p>
        </p:txBody>
      </p:sp>
      <p:pic>
        <p:nvPicPr>
          <p:cNvPr id="5" name="Picture 2" descr="Resultado de imagen para mapa de lectura para niños">
            <a:extLst>
              <a:ext uri="{FF2B5EF4-FFF2-40B4-BE49-F238E27FC236}">
                <a16:creationId xmlns:a16="http://schemas.microsoft.com/office/drawing/2014/main" id="{9EC258A3-6479-B64B-A7D2-C9DAF56B1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068" y="1409129"/>
            <a:ext cx="4016828" cy="535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04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071228-0574-3E45-9EC8-4D18B1C57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669590"/>
            <a:ext cx="7729728" cy="896765"/>
          </a:xfrm>
        </p:spPr>
        <p:txBody>
          <a:bodyPr>
            <a:normAutofit fontScale="90000"/>
          </a:bodyPr>
          <a:lstStyle/>
          <a:p>
            <a:r>
              <a:rPr lang="es-CL" dirty="0"/>
              <a:t>4) RECONTANDO EL CUENTO:</a:t>
            </a:r>
            <a:br>
              <a:rPr lang="es-CL" dirty="0"/>
            </a:br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0D63974-F081-D040-9FEE-C2592216E34F}"/>
              </a:ext>
            </a:extLst>
          </p:cNvPr>
          <p:cNvSpPr/>
          <p:nvPr/>
        </p:nvSpPr>
        <p:spPr>
          <a:xfrm>
            <a:off x="566058" y="2397948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sz="3200" dirty="0"/>
              <a:t>Por cada dedo de tu mano, deberás contestar algunas preguntas sobre el texto leído y/o escuchado.</a:t>
            </a:r>
          </a:p>
          <a:p>
            <a:r>
              <a:rPr lang="es-CL" sz="3200" b="1" dirty="0"/>
              <a:t>Guiate por la siguiente idea:</a:t>
            </a:r>
          </a:p>
        </p:txBody>
      </p:sp>
      <p:pic>
        <p:nvPicPr>
          <p:cNvPr id="6" name="Picture 2" descr="Resultado de imagen para mano dibujo">
            <a:extLst>
              <a:ext uri="{FF2B5EF4-FFF2-40B4-BE49-F238E27FC236}">
                <a16:creationId xmlns:a16="http://schemas.microsoft.com/office/drawing/2014/main" id="{98E09B93-8F47-5744-ABC0-0E2A81417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679" y="1971965"/>
            <a:ext cx="4202506" cy="482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314E98A-1E9B-A94C-8D20-7788EF392728}"/>
              </a:ext>
            </a:extLst>
          </p:cNvPr>
          <p:cNvSpPr/>
          <p:nvPr/>
        </p:nvSpPr>
        <p:spPr>
          <a:xfrm rot="1711520">
            <a:off x="7218036" y="4772501"/>
            <a:ext cx="176708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personajes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E87F6E2-484D-9E48-9A42-33925F7E66F2}"/>
              </a:ext>
            </a:extLst>
          </p:cNvPr>
          <p:cNvSpPr/>
          <p:nvPr/>
        </p:nvSpPr>
        <p:spPr>
          <a:xfrm rot="5024122">
            <a:off x="7653155" y="2896055"/>
            <a:ext cx="15905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escenario</a:t>
            </a:r>
            <a:endParaRPr lang="es-ES" sz="2800" b="0" cap="none" spc="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7373AC5-930E-FE4A-B68B-761E68D7CE05}"/>
              </a:ext>
            </a:extLst>
          </p:cNvPr>
          <p:cNvSpPr/>
          <p:nvPr/>
        </p:nvSpPr>
        <p:spPr>
          <a:xfrm rot="5400000">
            <a:off x="8640584" y="2741964"/>
            <a:ext cx="13299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eventos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04CD743-B69C-8946-907C-2C81400B815C}"/>
              </a:ext>
            </a:extLst>
          </p:cNvPr>
          <p:cNvSpPr/>
          <p:nvPr/>
        </p:nvSpPr>
        <p:spPr>
          <a:xfrm rot="5630300">
            <a:off x="9335309" y="3167389"/>
            <a:ext cx="15895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problema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68989DB-43C9-E44C-9E07-57A134A1643E}"/>
              </a:ext>
            </a:extLst>
          </p:cNvPr>
          <p:cNvSpPr/>
          <p:nvPr/>
        </p:nvSpPr>
        <p:spPr>
          <a:xfrm rot="18089899">
            <a:off x="9779907" y="3909955"/>
            <a:ext cx="13981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solución</a:t>
            </a:r>
          </a:p>
        </p:txBody>
      </p:sp>
    </p:spTree>
    <p:extLst>
      <p:ext uri="{BB962C8B-B14F-4D97-AF65-F5344CB8AC3E}">
        <p14:creationId xmlns:p14="http://schemas.microsoft.com/office/powerpoint/2010/main" val="1734848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Resultado de imagen para recontando el cuento">
            <a:extLst>
              <a:ext uri="{FF2B5EF4-FFF2-40B4-BE49-F238E27FC236}">
                <a16:creationId xmlns:a16="http://schemas.microsoft.com/office/drawing/2014/main" id="{F9209124-C0D4-F746-8D15-B0CF2EE5D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27950"/>
          <a:stretch/>
        </p:blipFill>
        <p:spPr bwMode="auto">
          <a:xfrm>
            <a:off x="1996548" y="143506"/>
            <a:ext cx="7560841" cy="657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684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DE8C9A-19C0-0D48-B2F3-78FD7B62D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421" y="1230158"/>
            <a:ext cx="7729728" cy="3101983"/>
          </a:xfrm>
        </p:spPr>
        <p:txBody>
          <a:bodyPr>
            <a:normAutofit lnSpcReduction="10000"/>
          </a:bodyPr>
          <a:lstStyle/>
          <a:p>
            <a:pPr algn="just"/>
            <a:r>
              <a:rPr lang="es-CL" sz="2400" dirty="0"/>
              <a:t>Es importante destacar que estas son actividades COMPLEMENTARIAS al trabajo ue están enviando los profesores y es una forma alternativa de poder potenciar ciertas habilidades en sus hijos..</a:t>
            </a:r>
          </a:p>
          <a:p>
            <a:pPr algn="just"/>
            <a:endParaRPr lang="es-CL" sz="2400" dirty="0"/>
          </a:p>
          <a:p>
            <a:pPr algn="just"/>
            <a:r>
              <a:rPr lang="es-CL" sz="2400" dirty="0"/>
              <a:t>Seguerencias  La idea es que usted elija una acividad diaria,, de esta manera  no sobrecarga las actividades que deban realizar los niños.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68DD33B-BA55-E744-B0A8-EFC80E4D9F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8" t="17937" r="27273" b="20650"/>
          <a:stretch/>
        </p:blipFill>
        <p:spPr>
          <a:xfrm>
            <a:off x="9743149" y="3863789"/>
            <a:ext cx="2381086" cy="2660645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989758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FDFBF2-FD97-E546-B5A2-86FBBED11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2752"/>
            <a:ext cx="7729728" cy="798794"/>
          </a:xfrm>
        </p:spPr>
        <p:txBody>
          <a:bodyPr>
            <a:normAutofit fontScale="90000"/>
          </a:bodyPr>
          <a:lstStyle/>
          <a:p>
            <a:r>
              <a:rPr lang="es-CL" dirty="0"/>
              <a:t>5) HAGAMOS UN TEATRO</a:t>
            </a:r>
            <a:br>
              <a:rPr lang="es-CL" dirty="0"/>
            </a:br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D502F3F-7E72-A847-97CB-071B7265FDEC}"/>
              </a:ext>
            </a:extLst>
          </p:cNvPr>
          <p:cNvSpPr/>
          <p:nvPr/>
        </p:nvSpPr>
        <p:spPr>
          <a:xfrm>
            <a:off x="3048000" y="158786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sz="2000" dirty="0"/>
              <a:t>Elige el cuento que más te haya gustado y junto a tu familia, elabora títeres y recreen la historia.</a:t>
            </a:r>
          </a:p>
          <a:p>
            <a:pPr algn="ctr"/>
            <a:r>
              <a:rPr lang="es-CL" sz="2000" dirty="0"/>
              <a:t>¡Pueden elaborar sus títeres del material que prefieran! </a:t>
            </a:r>
          </a:p>
          <a:p>
            <a:pPr algn="ctr"/>
            <a:r>
              <a:rPr lang="es-CL" sz="2000" dirty="0"/>
              <a:t>Aquí tienes algunas ideas:</a:t>
            </a:r>
          </a:p>
        </p:txBody>
      </p:sp>
      <p:pic>
        <p:nvPicPr>
          <p:cNvPr id="5" name="Picture 2" descr="Resultado de imagen para MARIONETAS DE PAPEL">
            <a:extLst>
              <a:ext uri="{FF2B5EF4-FFF2-40B4-BE49-F238E27FC236}">
                <a16:creationId xmlns:a16="http://schemas.microsoft.com/office/drawing/2014/main" id="{54FDA2FB-5E06-1E42-B4BC-232ED22FD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93" y="2911304"/>
            <a:ext cx="3648447" cy="338784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n para MARIONETAS DE PAPEL">
            <a:extLst>
              <a:ext uri="{FF2B5EF4-FFF2-40B4-BE49-F238E27FC236}">
                <a16:creationId xmlns:a16="http://schemas.microsoft.com/office/drawing/2014/main" id="{1A7522C0-EE14-1D40-A5EC-8C8E75F110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9201" r="12201"/>
          <a:stretch/>
        </p:blipFill>
        <p:spPr bwMode="auto">
          <a:xfrm>
            <a:off x="3618434" y="4377530"/>
            <a:ext cx="3816424" cy="23185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sultado de imagen para MARIONETAS DE PAPEL">
            <a:extLst>
              <a:ext uri="{FF2B5EF4-FFF2-40B4-BE49-F238E27FC236}">
                <a16:creationId xmlns:a16="http://schemas.microsoft.com/office/drawing/2014/main" id="{CC2646A2-6640-BD4A-A060-27512FABC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951" y="2986380"/>
            <a:ext cx="4080309" cy="22837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1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6A37C-1B9A-FB40-B646-396B590EC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773" y="254000"/>
            <a:ext cx="5891784" cy="894588"/>
          </a:xfrm>
        </p:spPr>
        <p:txBody>
          <a:bodyPr>
            <a:normAutofit fontScale="90000"/>
          </a:bodyPr>
          <a:lstStyle/>
          <a:p>
            <a:br>
              <a:rPr lang="es-CL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L" sz="3600" dirty="0">
                <a:ea typeface="Times New Roman" panose="02020603050405020304" pitchFamily="18" charset="0"/>
                <a:cs typeface="Times New Roman" panose="02020603050405020304" pitchFamily="18" charset="0"/>
              </a:rPr>
              <a:t>COMO JUGAR:</a:t>
            </a:r>
            <a:br>
              <a:rPr lang="es-CL" sz="36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14EEA6-B971-0544-A2A5-3E8F09537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733" y="1296924"/>
            <a:ext cx="9579864" cy="3101983"/>
          </a:xfrm>
        </p:spPr>
        <p:txBody>
          <a:bodyPr>
            <a:normAutofit/>
          </a:bodyPr>
          <a:lstStyle/>
          <a:p>
            <a:r>
              <a:rPr lang="es-CL" sz="3200" dirty="0">
                <a:ea typeface="Times New Roman" panose="02020603050405020304" pitchFamily="18" charset="0"/>
                <a:cs typeface="Times New Roman" panose="02020603050405020304" pitchFamily="18" charset="0"/>
              </a:rPr>
              <a:t>PRIMERO: poner la presentación en pantalla completa </a:t>
            </a:r>
            <a:endParaRPr lang="es-CL" sz="3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110577-EF61-6D42-90F7-76C3B595B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621" y="1957140"/>
            <a:ext cx="6035739" cy="4084139"/>
          </a:xfrm>
          <a:prstGeom prst="rect">
            <a:avLst/>
          </a:prstGeom>
        </p:spPr>
      </p:pic>
      <p:sp>
        <p:nvSpPr>
          <p:cNvPr id="7" name="Flecha abajo 6">
            <a:extLst>
              <a:ext uri="{FF2B5EF4-FFF2-40B4-BE49-F238E27FC236}">
                <a16:creationId xmlns:a16="http://schemas.microsoft.com/office/drawing/2014/main" id="{86A2B792-38D9-114C-BA60-5843D7A23FF9}"/>
              </a:ext>
            </a:extLst>
          </p:cNvPr>
          <p:cNvSpPr/>
          <p:nvPr/>
        </p:nvSpPr>
        <p:spPr>
          <a:xfrm>
            <a:off x="5394610" y="4259973"/>
            <a:ext cx="378175" cy="96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750E629-26CF-AA41-8FC2-B84CCAEE4544}"/>
              </a:ext>
            </a:extLst>
          </p:cNvPr>
          <p:cNvSpPr txBox="1"/>
          <p:nvPr/>
        </p:nvSpPr>
        <p:spPr>
          <a:xfrm>
            <a:off x="5958490" y="3990208"/>
            <a:ext cx="4686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Indicada con la flecha naranja. En la esquina inferior hacia la derecha de la pantalla </a:t>
            </a:r>
          </a:p>
        </p:txBody>
      </p:sp>
    </p:spTree>
    <p:extLst>
      <p:ext uri="{BB962C8B-B14F-4D97-AF65-F5344CB8AC3E}">
        <p14:creationId xmlns:p14="http://schemas.microsoft.com/office/powerpoint/2010/main" val="1053153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7DDA260-D30D-ED4E-A36B-7410304F5FCF}"/>
              </a:ext>
            </a:extLst>
          </p:cNvPr>
          <p:cNvSpPr/>
          <p:nvPr/>
        </p:nvSpPr>
        <p:spPr>
          <a:xfrm>
            <a:off x="372534" y="675268"/>
            <a:ext cx="11328400" cy="255454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CL" sz="3200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CL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CL" sz="3200" dirty="0">
                <a:ea typeface="Times New Roman" panose="02020603050405020304" pitchFamily="18" charset="0"/>
                <a:cs typeface="Times New Roman" panose="02020603050405020304" pitchFamily="18" charset="0"/>
              </a:rPr>
              <a:t>- Pinche el link, espere que el juego cargue (la pantalla estará negra) o puede presionar: SKIP AD, en la esquina inferior derecha cuando aparezca:</a:t>
            </a:r>
          </a:p>
          <a:p>
            <a:pPr algn="just">
              <a:spcAft>
                <a:spcPts val="0"/>
              </a:spcAft>
            </a:pPr>
            <a:endParaRPr lang="es-CL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 descr="Imagen que contiene laptop, computadora, teléfono, monitor&#10;&#10;Descripción generada automáticamente">
            <a:extLst>
              <a:ext uri="{FF2B5EF4-FFF2-40B4-BE49-F238E27FC236}">
                <a16:creationId xmlns:a16="http://schemas.microsoft.com/office/drawing/2014/main" id="{D1D48DB6-AC92-344E-AC8C-BF25A5E4A8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87880" y="2819401"/>
            <a:ext cx="6769946" cy="3688080"/>
          </a:xfrm>
          <a:prstGeom prst="rect">
            <a:avLst/>
          </a:prstGeom>
          <a:effectLst>
            <a:softEdge rad="3810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395173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BE4589-0289-1848-A5E2-3504DE204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54610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CL" sz="3200" dirty="0"/>
              <a:t>- Ahora el niño deberá seleccionar  los dibujos, según la instrucción está arriba de cada actividad, como lo muestra la imagen:</a:t>
            </a: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Imagen 3" descr="Imagen que contiene reloj&#10;&#10;Descripción generada automáticamente">
            <a:extLst>
              <a:ext uri="{FF2B5EF4-FFF2-40B4-BE49-F238E27FC236}">
                <a16:creationId xmlns:a16="http://schemas.microsoft.com/office/drawing/2014/main" id="{2EBA3472-B0A9-9D43-A7DE-FC2869AD45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963333" y="2252132"/>
            <a:ext cx="7450666" cy="4059767"/>
          </a:xfrm>
          <a:prstGeom prst="rect">
            <a:avLst/>
          </a:prstGeom>
          <a:effectLst>
            <a:softEdge rad="5080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133269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241692-D20D-8A4C-A6E0-592BE0BCE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juegos para pre-kinder y kinder: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AB15D7-83F3-C84F-B1FC-6E702D132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3355482"/>
            <a:ext cx="5082378" cy="3502518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658D512-FE03-DD4A-AF26-2A5D95A6F37A}"/>
              </a:ext>
            </a:extLst>
          </p:cNvPr>
          <p:cNvSpPr txBox="1"/>
          <p:nvPr/>
        </p:nvSpPr>
        <p:spPr>
          <a:xfrm>
            <a:off x="3383280" y="2695022"/>
            <a:ext cx="577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ATENCIÓN SOSTENIDA Y PERCEPCIÓN VISUAL</a:t>
            </a:r>
          </a:p>
        </p:txBody>
      </p:sp>
    </p:spTree>
    <p:extLst>
      <p:ext uri="{BB962C8B-B14F-4D97-AF65-F5344CB8AC3E}">
        <p14:creationId xmlns:p14="http://schemas.microsoft.com/office/powerpoint/2010/main" val="3938246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E3A7950-DD1D-AE4A-BB93-068ACB13E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138" y="4831080"/>
            <a:ext cx="3329862" cy="204914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8D149FF-44C3-354F-BD2D-72EA656A3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7142"/>
          </a:xfrm>
        </p:spPr>
        <p:txBody>
          <a:bodyPr/>
          <a:lstStyle/>
          <a:p>
            <a:pPr algn="ctr"/>
            <a:r>
              <a:rPr lang="es-CL" dirty="0"/>
              <a:t>AHORA A JUGAR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F155B4-3526-2148-977B-540770108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633" y="1202268"/>
            <a:ext cx="11624733" cy="5318760"/>
          </a:xfrm>
        </p:spPr>
        <p:txBody>
          <a:bodyPr>
            <a:normAutofit/>
          </a:bodyPr>
          <a:lstStyle/>
          <a:p>
            <a:r>
              <a:rPr lang="es-CL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https://www.mundoprimaria.com/juegos-educativos/juegos-de-atencion-infantil/dibujo-diferente-02</a:t>
            </a:r>
            <a:endParaRPr lang="es-CL" dirty="0">
              <a:solidFill>
                <a:srgbClr val="00B0F0"/>
              </a:solidFill>
            </a:endParaRPr>
          </a:p>
          <a:p>
            <a:endParaRPr lang="es-CL" dirty="0">
              <a:solidFill>
                <a:srgbClr val="00B0F0"/>
              </a:solidFill>
            </a:endParaRPr>
          </a:p>
          <a:p>
            <a:r>
              <a:rPr lang="es-CL" dirty="0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https://www.mundoprimaria.com/juegos-educativos/juegos-de-atencion-infantil/dibujo-diferente-03</a:t>
            </a:r>
            <a:endParaRPr lang="es-CL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s-CL" dirty="0">
              <a:solidFill>
                <a:srgbClr val="00B0F0"/>
              </a:solidFill>
            </a:endParaRPr>
          </a:p>
          <a:p>
            <a:r>
              <a:rPr lang="es-CL" dirty="0">
                <a:solidFill>
                  <a:srgbClr val="00B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https://www.mundoprimaria.com/juegos-educativos/juegos-de-atencion-infantil/dibujo-diferente-05</a:t>
            </a:r>
            <a:endParaRPr lang="es-CL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s-CL" dirty="0">
              <a:solidFill>
                <a:srgbClr val="00B0F0"/>
              </a:solidFill>
            </a:endParaRPr>
          </a:p>
          <a:p>
            <a:r>
              <a:rPr lang="es-CL" dirty="0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https://www.mundoprimaria.com/juegos-educativos/juegos-de-atencion-infantil/dibujo-diferente-08</a:t>
            </a:r>
            <a:endParaRPr lang="es-CL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s-CL" dirty="0">
              <a:solidFill>
                <a:srgbClr val="00B0F0"/>
              </a:solidFill>
            </a:endParaRPr>
          </a:p>
          <a:p>
            <a:r>
              <a:rPr lang="es-CL" dirty="0">
                <a:solidFill>
                  <a:srgbClr val="00B0F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https://www.mundoprimaria.com/juegos-educativos/juegos-de-atencion-infantil/encuentra-dibujo-02</a:t>
            </a:r>
            <a:endParaRPr lang="es-CL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s-CL" dirty="0">
              <a:solidFill>
                <a:srgbClr val="00B0F0"/>
              </a:solidFill>
            </a:endParaRPr>
          </a:p>
          <a:p>
            <a:r>
              <a:rPr lang="es-CL" dirty="0">
                <a:solidFill>
                  <a:srgbClr val="00B0F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https://www.mundoprimaria.com/juegos-educativos/juegos-de-atencion-infantil/encuentra-dibujo-05</a:t>
            </a:r>
            <a:endParaRPr lang="es-CL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s-CL" dirty="0">
              <a:solidFill>
                <a:srgbClr val="00B0F0"/>
              </a:solidFill>
            </a:endParaRPr>
          </a:p>
          <a:p>
            <a:r>
              <a:rPr lang="es-CL" dirty="0">
                <a:solidFill>
                  <a:srgbClr val="00B0F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https://www.mundoprimaria.com/juegos-educativos/juegos-de-atencion-infantil/encuentra-dibujo-06</a:t>
            </a:r>
            <a:endParaRPr lang="es-CL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s-CL" dirty="0"/>
          </a:p>
          <a:p>
            <a:endParaRPr lang="es-CL" dirty="0"/>
          </a:p>
          <a:p>
            <a:pPr marL="0" indent="0">
              <a:buNone/>
            </a:pP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16340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4E09C1-FA6C-4C42-AB95-0055062A5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976" y="364497"/>
            <a:ext cx="7729728" cy="1188720"/>
          </a:xfrm>
        </p:spPr>
        <p:txBody>
          <a:bodyPr/>
          <a:lstStyle/>
          <a:p>
            <a:r>
              <a:rPr lang="es-CL" dirty="0"/>
              <a:t>juegos para primero y segunda básico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E44439-2E16-A044-AA6C-BD81F7FE9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72"/>
          <a:stretch/>
        </p:blipFill>
        <p:spPr>
          <a:xfrm>
            <a:off x="2798318" y="2458719"/>
            <a:ext cx="6595364" cy="396948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4D83FEB-0BDA-AC40-9772-71E7C6A0AE42}"/>
              </a:ext>
            </a:extLst>
          </p:cNvPr>
          <p:cNvSpPr txBox="1"/>
          <p:nvPr/>
        </p:nvSpPr>
        <p:spPr>
          <a:xfrm>
            <a:off x="3493008" y="1851783"/>
            <a:ext cx="5205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ATENCIÓN SOSTENIDA Y PERCEPCIÓN VISUAL</a:t>
            </a:r>
          </a:p>
        </p:txBody>
      </p:sp>
    </p:spTree>
    <p:extLst>
      <p:ext uri="{BB962C8B-B14F-4D97-AF65-F5344CB8AC3E}">
        <p14:creationId xmlns:p14="http://schemas.microsoft.com/office/powerpoint/2010/main" val="3158693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69F605-4BEB-DC44-BA78-E5A2506DF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0902"/>
            <a:ext cx="10728960" cy="4889458"/>
          </a:xfrm>
        </p:spPr>
        <p:txBody>
          <a:bodyPr>
            <a:normAutofit fontScale="92500" lnSpcReduction="10000"/>
          </a:bodyPr>
          <a:lstStyle/>
          <a:p>
            <a:r>
              <a:rPr lang="es-CL" dirty="0">
                <a:hlinkClick r:id="rId2"/>
              </a:rPr>
              <a:t>https://www.mundoprimaria.com/juegos-educativos/juegos-de-atencion-infantil/encuentra-dibujo-10</a:t>
            </a:r>
            <a:endParaRPr lang="es-CL" dirty="0"/>
          </a:p>
          <a:p>
            <a:endParaRPr lang="es-CL" dirty="0">
              <a:hlinkClick r:id="rId3"/>
            </a:endParaRPr>
          </a:p>
          <a:p>
            <a:r>
              <a:rPr lang="es-CL" dirty="0">
                <a:hlinkClick r:id="rId3"/>
              </a:rPr>
              <a:t>https://www.mundoprimaria.com/juegos-educativos/juegos-de-atencion-infantil/encuentra-dibujo-07</a:t>
            </a:r>
            <a:endParaRPr lang="es-CL" dirty="0"/>
          </a:p>
          <a:p>
            <a:endParaRPr lang="es-CL" dirty="0">
              <a:hlinkClick r:id="rId4"/>
            </a:endParaRPr>
          </a:p>
          <a:p>
            <a:r>
              <a:rPr lang="es-CL" dirty="0">
                <a:hlinkClick r:id="rId4"/>
              </a:rPr>
              <a:t>https://www.mundoprimaria.com/juegos-educativos/juegos-de-atencion-infantil/encuentra-dibujo-08</a:t>
            </a:r>
            <a:endParaRPr lang="es-CL" dirty="0"/>
          </a:p>
          <a:p>
            <a:endParaRPr lang="es-CL" dirty="0"/>
          </a:p>
          <a:p>
            <a:r>
              <a:rPr lang="es-CL" dirty="0">
                <a:hlinkClick r:id="rId5"/>
              </a:rPr>
              <a:t>https://www.mundoprimaria.com/juegos-educativos/juegos-de-atencion-infantil/coloca-dibujos-03</a:t>
            </a:r>
            <a:endParaRPr lang="es-CL" dirty="0"/>
          </a:p>
          <a:p>
            <a:endParaRPr lang="es-CL" dirty="0"/>
          </a:p>
          <a:p>
            <a:r>
              <a:rPr lang="es-CL" dirty="0">
                <a:hlinkClick r:id="rId6"/>
              </a:rPr>
              <a:t>https://www.mundoprimaria.com/juegos-educativos/juegos-de-atencion-infantil/coloca-dibujos-05</a:t>
            </a:r>
            <a:endParaRPr lang="es-CL" dirty="0"/>
          </a:p>
          <a:p>
            <a:endParaRPr lang="es-CL" dirty="0"/>
          </a:p>
          <a:p>
            <a:r>
              <a:rPr lang="es-CL" dirty="0">
                <a:hlinkClick r:id="rId7"/>
              </a:rPr>
              <a:t>https://www.mundoprimaria.com/juegos-educativos/juegos-de-atencion-infantil/coloca-dibujos-07</a:t>
            </a:r>
            <a:endParaRPr lang="es-CL" dirty="0"/>
          </a:p>
          <a:p>
            <a:endParaRPr lang="es-CL" dirty="0"/>
          </a:p>
          <a:p>
            <a:r>
              <a:rPr lang="es-CL" dirty="0">
                <a:hlinkClick r:id="rId8"/>
              </a:rPr>
              <a:t>https://www.mundoprimaria.com/juegos-educativos/juegos-de-atencion-infantil/coloca-dibujos-09</a:t>
            </a:r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184B5BF-81B5-4D44-B2C2-FA8832864B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075" t="15289" r="22727" b="14463"/>
          <a:stretch/>
        </p:blipFill>
        <p:spPr>
          <a:xfrm>
            <a:off x="9784080" y="3902074"/>
            <a:ext cx="2072640" cy="2590800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3517A632-031A-454C-9787-CBA1708BE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7142"/>
          </a:xfrm>
        </p:spPr>
        <p:txBody>
          <a:bodyPr/>
          <a:lstStyle/>
          <a:p>
            <a:pPr algn="ctr"/>
            <a:r>
              <a:rPr lang="es-CL" dirty="0"/>
              <a:t>AHORA A JUGAR</a:t>
            </a:r>
          </a:p>
        </p:txBody>
      </p:sp>
    </p:spTree>
    <p:extLst>
      <p:ext uri="{BB962C8B-B14F-4D97-AF65-F5344CB8AC3E}">
        <p14:creationId xmlns:p14="http://schemas.microsoft.com/office/powerpoint/2010/main" val="1183630917"/>
      </p:ext>
    </p:extLst>
  </p:cSld>
  <p:clrMapOvr>
    <a:masterClrMapping/>
  </p:clrMapOvr>
</p:sld>
</file>

<file path=ppt/theme/theme1.xml><?xml version="1.0" encoding="utf-8"?>
<a:theme xmlns:a="http://schemas.openxmlformats.org/drawingml/2006/main" name="Paquete">
  <a:themeElements>
    <a:clrScheme name="Paque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que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que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{B089585E-7FC6-D743-B1C7-D37F141D095D}tf10001120</Template>
  <TotalTime>236</TotalTime>
  <Words>740</Words>
  <Application>Microsoft Office PowerPoint</Application>
  <PresentationFormat>Panorámica</PresentationFormat>
  <Paragraphs>95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Paquete</vt:lpstr>
      <vt:lpstr>ACTIVIDADES COMPLEMENTARIAS PRE-KINDER A SEGUNDO BÁSICO</vt:lpstr>
      <vt:lpstr>Presentación de PowerPoint</vt:lpstr>
      <vt:lpstr> COMO JUGAR: </vt:lpstr>
      <vt:lpstr>Presentación de PowerPoint</vt:lpstr>
      <vt:lpstr>Presentación de PowerPoint</vt:lpstr>
      <vt:lpstr>juegos para pre-kinder y kinder:</vt:lpstr>
      <vt:lpstr>AHORA A JUGAR</vt:lpstr>
      <vt:lpstr>juegos para primero y segunda básico </vt:lpstr>
      <vt:lpstr>AHORA A JUGAR</vt:lpstr>
      <vt:lpstr>ACTIVIDADES PARA NIÑOS DE PRE-KINDER A SEGUNDO BÁSICO</vt:lpstr>
      <vt:lpstr>Un cuento para cada día</vt:lpstr>
      <vt:lpstr>Presentación de PowerPoint</vt:lpstr>
      <vt:lpstr>1) DADO PREGUNTÓN</vt:lpstr>
      <vt:lpstr>Presentación de PowerPoint</vt:lpstr>
      <vt:lpstr>Presentación de PowerPoint</vt:lpstr>
      <vt:lpstr>2) BÚSQUEDA LECTORA</vt:lpstr>
      <vt:lpstr>3) MAPA  DEL CUENTO</vt:lpstr>
      <vt:lpstr>4) RECONTANDO EL CUENTO: </vt:lpstr>
      <vt:lpstr>Presentación de PowerPoint</vt:lpstr>
      <vt:lpstr>5) HAGAMOS UN TEATRO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ACTIVIDADES PRE – KINDER Y KINDER </dc:title>
  <dc:creator>zxc577</dc:creator>
  <cp:lastModifiedBy>Usuario desconocido</cp:lastModifiedBy>
  <cp:revision>18</cp:revision>
  <dcterms:created xsi:type="dcterms:W3CDTF">2020-03-24T00:00:16Z</dcterms:created>
  <dcterms:modified xsi:type="dcterms:W3CDTF">2020-03-30T16:34:10Z</dcterms:modified>
</cp:coreProperties>
</file>