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4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25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3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357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6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7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23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1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9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9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1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558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9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82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D61E9-2CDF-435B-9F79-6560FF479471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91AA2D-11A8-43B3-971F-6B4EFD8E0C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11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9EA77-2D5D-4576-9D29-4A2C7F6E0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/>
              <a:t>Antigua Grecia</a:t>
            </a:r>
            <a:endParaRPr lang="es-CL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89991-9354-4DC4-A200-BD967A366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3643532"/>
            <a:ext cx="3200400" cy="1865245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Tercero básico</a:t>
            </a:r>
          </a:p>
          <a:p>
            <a:pPr algn="ctr"/>
            <a:r>
              <a:rPr lang="es-MX" b="1" dirty="0"/>
              <a:t>Historia, geografía y Ciencias Sociales.</a:t>
            </a:r>
          </a:p>
          <a:p>
            <a:pPr algn="ctr"/>
            <a:r>
              <a:rPr lang="es-MX" b="1" dirty="0"/>
              <a:t>Prof. Vanessa Bustamante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8549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0FEFAB-B580-41F1-B0F0-C3DD4334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15622"/>
            <a:ext cx="11591779" cy="63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ABDDA-96B7-4915-B97A-0EEE7789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1140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¿Cuándo comienza y termina la civilización griega?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19680C-12B0-4C94-BD05-D1D39118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2084832"/>
            <a:ext cx="10586261" cy="3390094"/>
          </a:xfrm>
          <a:prstGeom prst="rect">
            <a:avLst/>
          </a:prstGeom>
        </p:spPr>
      </p:pic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D5FC6864-0CF3-49BE-AD95-D65EBEBBE1BA}"/>
              </a:ext>
            </a:extLst>
          </p:cNvPr>
          <p:cNvSpPr/>
          <p:nvPr/>
        </p:nvSpPr>
        <p:spPr>
          <a:xfrm>
            <a:off x="309489" y="5474925"/>
            <a:ext cx="2630659" cy="1249431"/>
          </a:xfrm>
          <a:prstGeom prst="round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Comienza 1200 años antes del nacimiento de Jesús</a:t>
            </a:r>
            <a:endParaRPr lang="es-C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D08023C3-270F-486D-873E-CD6C602B0A00}"/>
              </a:ext>
            </a:extLst>
          </p:cNvPr>
          <p:cNvSpPr/>
          <p:nvPr/>
        </p:nvSpPr>
        <p:spPr>
          <a:xfrm>
            <a:off x="8886092" y="5474924"/>
            <a:ext cx="2630659" cy="1249431"/>
          </a:xfrm>
          <a:prstGeom prst="round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termina 146 años antes del nacimiento de Jesús</a:t>
            </a:r>
            <a:endParaRPr lang="es-C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64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61CD6-355F-477C-B64B-6150DEBE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85" y="210693"/>
            <a:ext cx="9720072" cy="1499616"/>
          </a:xfrm>
        </p:spPr>
        <p:txBody>
          <a:bodyPr/>
          <a:lstStyle/>
          <a:p>
            <a:r>
              <a:rPr lang="es-MX" dirty="0"/>
              <a:t>¿En qué lugar vivieron los Griegos?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5185D8-5FF5-4CF6-B350-C32950CD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44" y="1448972"/>
            <a:ext cx="9945578" cy="51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FB5C02-A988-407A-9483-78E44EF8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177568"/>
            <a:ext cx="10691445" cy="5552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0D8BF2-EBC8-411E-9878-C66F33216E64}"/>
              </a:ext>
            </a:extLst>
          </p:cNvPr>
          <p:cNvSpPr txBox="1"/>
          <p:nvPr/>
        </p:nvSpPr>
        <p:spPr>
          <a:xfrm>
            <a:off x="712763" y="5729805"/>
            <a:ext cx="114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Se ubicaron en la Península de los Balcanes  y las islas del mar Egeo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68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6B35F-9962-4C0F-95D8-596C3AF5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-98474"/>
            <a:ext cx="9720072" cy="68931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Las Polis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695CC-A808-4925-A782-9FFF7E1F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17012"/>
            <a:ext cx="9720073" cy="1856936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Esta civilización estaba formada por muchas ciudades-estado, llamadas POLIS. Las más poderosas fueron Esparta y Atenas.</a:t>
            </a:r>
          </a:p>
          <a:p>
            <a:r>
              <a:rPr lang="es-MX" b="1" dirty="0"/>
              <a:t>Cada Polis se gobernaba a sí misma y era independiente del resto, cada una tenía sus propias reglas y leyes.  Muchas veces se declaraban la guerra entre ellas, o se unían para atacar a una tercera.</a:t>
            </a:r>
            <a:endParaRPr lang="es-C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B12397-6874-487C-8413-A1E43629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20" y="2433711"/>
            <a:ext cx="9720073" cy="44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EFC64-E567-44A4-AFEE-57C6608F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73714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Sociedad en Grecia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83B5B-03A9-4E7D-8A74-233F47E7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4821702"/>
            <a:ext cx="9720073" cy="144545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En la antigua Grecia, las mujeres, los esclavos y los extranjeros, no eran considerados ciudadanos libres. Solamente los hombres nacidos en las Polis eran considerados así, y sólo ellos eran quienes debatían y decidían sobre leyes, normas y todo lo que fuese importante.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7B6D23-42CE-4C26-B4F6-1DA61187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90843"/>
            <a:ext cx="972007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63076-AB1D-4A62-8548-E4676071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08" y="-137043"/>
            <a:ext cx="9720072" cy="863756"/>
          </a:xfrm>
        </p:spPr>
        <p:txBody>
          <a:bodyPr>
            <a:normAutofit/>
          </a:bodyPr>
          <a:lstStyle/>
          <a:p>
            <a:r>
              <a:rPr lang="es-MX" sz="2800" b="1" dirty="0"/>
              <a:t>¿Dónde se reunían para tomar decisiones?</a:t>
            </a:r>
            <a:endParaRPr lang="es-CL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577CC2-5131-4FE6-B137-D9287D3E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528" y="863287"/>
            <a:ext cx="6132574" cy="1134326"/>
          </a:xfrm>
        </p:spPr>
        <p:txBody>
          <a:bodyPr>
            <a:noAutofit/>
          </a:bodyPr>
          <a:lstStyle/>
          <a:p>
            <a:r>
              <a:rPr lang="es-MX" b="1" dirty="0"/>
              <a:t>Los debates realizados por los ciudadanos, eran realizados en el Ágora, que era una plaza o asamblea que había dentro de cada Polis.</a:t>
            </a:r>
            <a:endParaRPr lang="es-CL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AAC13FB-B0F3-45B3-821A-45A207A80D75}"/>
              </a:ext>
            </a:extLst>
          </p:cNvPr>
          <p:cNvSpPr txBox="1">
            <a:spLocks/>
          </p:cNvSpPr>
          <p:nvPr/>
        </p:nvSpPr>
        <p:spPr>
          <a:xfrm>
            <a:off x="1092591" y="2754332"/>
            <a:ext cx="4318782" cy="86375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/>
              <a:t>Las decisiones se tomaban votando, y por eso se dice que los antiguos Griegos, fueron los creadores de la Democracia. </a:t>
            </a:r>
            <a:endParaRPr lang="es-CL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C72DD3-0AC8-41DA-9E32-2B8CFCB2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7" y="648869"/>
            <a:ext cx="4707239" cy="20667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44A2A1-6F3E-45C7-9D1E-3998A961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459" y="2466788"/>
            <a:ext cx="5467643" cy="20667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0D2692-6F5C-404B-A906-17D80C96E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5" y="4167804"/>
            <a:ext cx="5284469" cy="2557663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966E428-1512-4BC1-B16F-CED1911754A8}"/>
              </a:ext>
            </a:extLst>
          </p:cNvPr>
          <p:cNvSpPr txBox="1">
            <a:spLocks/>
          </p:cNvSpPr>
          <p:nvPr/>
        </p:nvSpPr>
        <p:spPr>
          <a:xfrm>
            <a:off x="5983459" y="4860388"/>
            <a:ext cx="5584735" cy="86375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/>
              <a:t>La democracia es el sistema de gobierno que tenemos ahora muchos países.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97320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247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Garamond</vt:lpstr>
      <vt:lpstr>Tw Cen MT</vt:lpstr>
      <vt:lpstr>Orgánico</vt:lpstr>
      <vt:lpstr>Antigua Grecia</vt:lpstr>
      <vt:lpstr>Presentación de PowerPoint</vt:lpstr>
      <vt:lpstr>¿Cuándo comienza y termina la civilización griega?</vt:lpstr>
      <vt:lpstr>¿En qué lugar vivieron los Griegos?</vt:lpstr>
      <vt:lpstr>Presentación de PowerPoint</vt:lpstr>
      <vt:lpstr>Las Polis</vt:lpstr>
      <vt:lpstr>Sociedad en Grecia</vt:lpstr>
      <vt:lpstr>¿Dónde se reunían para tomar decisiones?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Antigua Grecia</dc:title>
  <dc:creator>p</dc:creator>
  <cp:lastModifiedBy>p</cp:lastModifiedBy>
  <cp:revision>6</cp:revision>
  <dcterms:created xsi:type="dcterms:W3CDTF">2020-06-24T04:02:46Z</dcterms:created>
  <dcterms:modified xsi:type="dcterms:W3CDTF">2020-06-24T17:38:30Z</dcterms:modified>
</cp:coreProperties>
</file>