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79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5" Type="http://schemas.openxmlformats.org/officeDocument/2006/relationships/slide" Target="slides/slide4.xml" /><Relationship Id="rId10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82673" y="2414981"/>
            <a:ext cx="9026652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243072" y="0"/>
            <a:ext cx="8948928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243072" y="0"/>
            <a:ext cx="1304543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4456430" cy="6858000"/>
          </a:xfrm>
          <a:custGeom>
            <a:avLst/>
            <a:gdLst/>
            <a:ahLst/>
            <a:cxnLst/>
            <a:rect l="l" t="t" r="r" b="b"/>
            <a:pathLst>
              <a:path w="4456430" h="6858000">
                <a:moveTo>
                  <a:pt x="3243072" y="0"/>
                </a:moveTo>
                <a:lnTo>
                  <a:pt x="0" y="0"/>
                </a:lnTo>
                <a:lnTo>
                  <a:pt x="0" y="6857999"/>
                </a:lnTo>
                <a:lnTo>
                  <a:pt x="3243072" y="6857999"/>
                </a:lnTo>
                <a:lnTo>
                  <a:pt x="3306064" y="6788730"/>
                </a:lnTo>
                <a:lnTo>
                  <a:pt x="3335112" y="6753210"/>
                </a:lnTo>
                <a:lnTo>
                  <a:pt x="3363852" y="6717324"/>
                </a:lnTo>
                <a:lnTo>
                  <a:pt x="3392283" y="6681075"/>
                </a:lnTo>
                <a:lnTo>
                  <a:pt x="3420400" y="6644466"/>
                </a:lnTo>
                <a:lnTo>
                  <a:pt x="3448202" y="6607500"/>
                </a:lnTo>
                <a:lnTo>
                  <a:pt x="3475685" y="6570181"/>
                </a:lnTo>
                <a:lnTo>
                  <a:pt x="3502848" y="6532511"/>
                </a:lnTo>
                <a:lnTo>
                  <a:pt x="3529688" y="6494494"/>
                </a:lnTo>
                <a:lnTo>
                  <a:pt x="3556201" y="6456132"/>
                </a:lnTo>
                <a:lnTo>
                  <a:pt x="3582386" y="6417430"/>
                </a:lnTo>
                <a:lnTo>
                  <a:pt x="3608240" y="6378390"/>
                </a:lnTo>
                <a:lnTo>
                  <a:pt x="3633760" y="6339015"/>
                </a:lnTo>
                <a:lnTo>
                  <a:pt x="3658944" y="6299308"/>
                </a:lnTo>
                <a:lnTo>
                  <a:pt x="3683789" y="6259273"/>
                </a:lnTo>
                <a:lnTo>
                  <a:pt x="3708292" y="6218913"/>
                </a:lnTo>
                <a:lnTo>
                  <a:pt x="3732452" y="6178231"/>
                </a:lnTo>
                <a:lnTo>
                  <a:pt x="3756264" y="6137229"/>
                </a:lnTo>
                <a:lnTo>
                  <a:pt x="3779727" y="6095912"/>
                </a:lnTo>
                <a:lnTo>
                  <a:pt x="3802838" y="6054282"/>
                </a:lnTo>
                <a:lnTo>
                  <a:pt x="3825595" y="6012342"/>
                </a:lnTo>
                <a:lnTo>
                  <a:pt x="3847995" y="5970096"/>
                </a:lnTo>
                <a:lnTo>
                  <a:pt x="3870035" y="5927547"/>
                </a:lnTo>
                <a:lnTo>
                  <a:pt x="3891712" y="5884697"/>
                </a:lnTo>
                <a:lnTo>
                  <a:pt x="3913025" y="5841550"/>
                </a:lnTo>
                <a:lnTo>
                  <a:pt x="3933970" y="5798110"/>
                </a:lnTo>
                <a:lnTo>
                  <a:pt x="3954545" y="5754379"/>
                </a:lnTo>
                <a:lnTo>
                  <a:pt x="3974747" y="5710360"/>
                </a:lnTo>
                <a:lnTo>
                  <a:pt x="3994574" y="5666057"/>
                </a:lnTo>
                <a:lnTo>
                  <a:pt x="4014023" y="5621472"/>
                </a:lnTo>
                <a:lnTo>
                  <a:pt x="4033091" y="5576610"/>
                </a:lnTo>
                <a:lnTo>
                  <a:pt x="4051777" y="5531472"/>
                </a:lnTo>
                <a:lnTo>
                  <a:pt x="4070076" y="5486062"/>
                </a:lnTo>
                <a:lnTo>
                  <a:pt x="4087987" y="5440384"/>
                </a:lnTo>
                <a:lnTo>
                  <a:pt x="4105508" y="5394440"/>
                </a:lnTo>
                <a:lnTo>
                  <a:pt x="4122635" y="5348234"/>
                </a:lnTo>
                <a:lnTo>
                  <a:pt x="4139365" y="5301769"/>
                </a:lnTo>
                <a:lnTo>
                  <a:pt x="4155697" y="5255047"/>
                </a:lnTo>
                <a:lnTo>
                  <a:pt x="4171628" y="5208072"/>
                </a:lnTo>
                <a:lnTo>
                  <a:pt x="4187155" y="5160848"/>
                </a:lnTo>
                <a:lnTo>
                  <a:pt x="4202275" y="5113377"/>
                </a:lnTo>
                <a:lnTo>
                  <a:pt x="4216986" y="5065662"/>
                </a:lnTo>
                <a:lnTo>
                  <a:pt x="4231286" y="5017707"/>
                </a:lnTo>
                <a:lnTo>
                  <a:pt x="4245171" y="4969514"/>
                </a:lnTo>
                <a:lnTo>
                  <a:pt x="4258639" y="4921088"/>
                </a:lnTo>
                <a:lnTo>
                  <a:pt x="4271688" y="4872430"/>
                </a:lnTo>
                <a:lnTo>
                  <a:pt x="4284314" y="4823545"/>
                </a:lnTo>
                <a:lnTo>
                  <a:pt x="4296516" y="4774434"/>
                </a:lnTo>
                <a:lnTo>
                  <a:pt x="4308291" y="4725103"/>
                </a:lnTo>
                <a:lnTo>
                  <a:pt x="4319635" y="4675553"/>
                </a:lnTo>
                <a:lnTo>
                  <a:pt x="4330547" y="4625787"/>
                </a:lnTo>
                <a:lnTo>
                  <a:pt x="4341024" y="4575810"/>
                </a:lnTo>
                <a:lnTo>
                  <a:pt x="4351064" y="4525623"/>
                </a:lnTo>
                <a:lnTo>
                  <a:pt x="4360663" y="4475231"/>
                </a:lnTo>
                <a:lnTo>
                  <a:pt x="4369819" y="4424636"/>
                </a:lnTo>
                <a:lnTo>
                  <a:pt x="4378529" y="4373841"/>
                </a:lnTo>
                <a:lnTo>
                  <a:pt x="4386792" y="4322850"/>
                </a:lnTo>
                <a:lnTo>
                  <a:pt x="4394604" y="4271666"/>
                </a:lnTo>
                <a:lnTo>
                  <a:pt x="4401962" y="4220292"/>
                </a:lnTo>
                <a:lnTo>
                  <a:pt x="4408865" y="4168730"/>
                </a:lnTo>
                <a:lnTo>
                  <a:pt x="4415309" y="4116985"/>
                </a:lnTo>
                <a:lnTo>
                  <a:pt x="4421292" y="4065059"/>
                </a:lnTo>
                <a:lnTo>
                  <a:pt x="4426811" y="4012956"/>
                </a:lnTo>
                <a:lnTo>
                  <a:pt x="4431864" y="3960678"/>
                </a:lnTo>
                <a:lnTo>
                  <a:pt x="4436448" y="3908229"/>
                </a:lnTo>
                <a:lnTo>
                  <a:pt x="4440561" y="3855612"/>
                </a:lnTo>
                <a:lnTo>
                  <a:pt x="4444199" y="3802830"/>
                </a:lnTo>
                <a:lnTo>
                  <a:pt x="4447361" y="3749886"/>
                </a:lnTo>
                <a:lnTo>
                  <a:pt x="4450043" y="3696783"/>
                </a:lnTo>
                <a:lnTo>
                  <a:pt x="4452244" y="3643525"/>
                </a:lnTo>
                <a:lnTo>
                  <a:pt x="4453960" y="3590114"/>
                </a:lnTo>
                <a:lnTo>
                  <a:pt x="4455189" y="3536554"/>
                </a:lnTo>
                <a:lnTo>
                  <a:pt x="4455928" y="3482848"/>
                </a:lnTo>
                <a:lnTo>
                  <a:pt x="4456176" y="3429000"/>
                </a:lnTo>
                <a:lnTo>
                  <a:pt x="4455928" y="3375151"/>
                </a:lnTo>
                <a:lnTo>
                  <a:pt x="4455189" y="3321445"/>
                </a:lnTo>
                <a:lnTo>
                  <a:pt x="4453960" y="3267885"/>
                </a:lnTo>
                <a:lnTo>
                  <a:pt x="4452244" y="3214474"/>
                </a:lnTo>
                <a:lnTo>
                  <a:pt x="4450043" y="3161216"/>
                </a:lnTo>
                <a:lnTo>
                  <a:pt x="4447361" y="3108114"/>
                </a:lnTo>
                <a:lnTo>
                  <a:pt x="4444199" y="3055170"/>
                </a:lnTo>
                <a:lnTo>
                  <a:pt x="4440561" y="3002388"/>
                </a:lnTo>
                <a:lnTo>
                  <a:pt x="4436448" y="2949771"/>
                </a:lnTo>
                <a:lnTo>
                  <a:pt x="4431864" y="2897322"/>
                </a:lnTo>
                <a:lnTo>
                  <a:pt x="4426811" y="2845045"/>
                </a:lnTo>
                <a:lnTo>
                  <a:pt x="4421292" y="2792941"/>
                </a:lnTo>
                <a:lnTo>
                  <a:pt x="4415309" y="2741016"/>
                </a:lnTo>
                <a:lnTo>
                  <a:pt x="4408865" y="2689271"/>
                </a:lnTo>
                <a:lnTo>
                  <a:pt x="4401962" y="2637709"/>
                </a:lnTo>
                <a:lnTo>
                  <a:pt x="4394604" y="2586335"/>
                </a:lnTo>
                <a:lnTo>
                  <a:pt x="4386792" y="2535151"/>
                </a:lnTo>
                <a:lnTo>
                  <a:pt x="4378529" y="2484160"/>
                </a:lnTo>
                <a:lnTo>
                  <a:pt x="4369819" y="2433366"/>
                </a:lnTo>
                <a:lnTo>
                  <a:pt x="4360663" y="2382771"/>
                </a:lnTo>
                <a:lnTo>
                  <a:pt x="4351064" y="2332379"/>
                </a:lnTo>
                <a:lnTo>
                  <a:pt x="4341024" y="2282193"/>
                </a:lnTo>
                <a:lnTo>
                  <a:pt x="4330547" y="2232215"/>
                </a:lnTo>
                <a:lnTo>
                  <a:pt x="4319635" y="2182450"/>
                </a:lnTo>
                <a:lnTo>
                  <a:pt x="4308291" y="2132900"/>
                </a:lnTo>
                <a:lnTo>
                  <a:pt x="4296516" y="2083568"/>
                </a:lnTo>
                <a:lnTo>
                  <a:pt x="4284314" y="2034458"/>
                </a:lnTo>
                <a:lnTo>
                  <a:pt x="4271688" y="1985573"/>
                </a:lnTo>
                <a:lnTo>
                  <a:pt x="4258639" y="1936915"/>
                </a:lnTo>
                <a:lnTo>
                  <a:pt x="4245171" y="1888489"/>
                </a:lnTo>
                <a:lnTo>
                  <a:pt x="4231286" y="1840296"/>
                </a:lnTo>
                <a:lnTo>
                  <a:pt x="4216986" y="1792341"/>
                </a:lnTo>
                <a:lnTo>
                  <a:pt x="4202275" y="1744626"/>
                </a:lnTo>
                <a:lnTo>
                  <a:pt x="4187155" y="1697154"/>
                </a:lnTo>
                <a:lnTo>
                  <a:pt x="4171628" y="1649930"/>
                </a:lnTo>
                <a:lnTo>
                  <a:pt x="4155697" y="1602955"/>
                </a:lnTo>
                <a:lnTo>
                  <a:pt x="4139365" y="1556233"/>
                </a:lnTo>
                <a:lnTo>
                  <a:pt x="4122635" y="1509767"/>
                </a:lnTo>
                <a:lnTo>
                  <a:pt x="4105508" y="1463560"/>
                </a:lnTo>
                <a:lnTo>
                  <a:pt x="4087987" y="1417616"/>
                </a:lnTo>
                <a:lnTo>
                  <a:pt x="4070076" y="1371937"/>
                </a:lnTo>
                <a:lnTo>
                  <a:pt x="4051777" y="1326527"/>
                </a:lnTo>
                <a:lnTo>
                  <a:pt x="4033091" y="1281389"/>
                </a:lnTo>
                <a:lnTo>
                  <a:pt x="4014023" y="1236526"/>
                </a:lnTo>
                <a:lnTo>
                  <a:pt x="3994574" y="1191941"/>
                </a:lnTo>
                <a:lnTo>
                  <a:pt x="3974747" y="1147637"/>
                </a:lnTo>
                <a:lnTo>
                  <a:pt x="3954545" y="1103617"/>
                </a:lnTo>
                <a:lnTo>
                  <a:pt x="3933970" y="1059885"/>
                </a:lnTo>
                <a:lnTo>
                  <a:pt x="3913025" y="1016443"/>
                </a:lnTo>
                <a:lnTo>
                  <a:pt x="3891712" y="973296"/>
                </a:lnTo>
                <a:lnTo>
                  <a:pt x="3870035" y="930445"/>
                </a:lnTo>
                <a:lnTo>
                  <a:pt x="3847995" y="887894"/>
                </a:lnTo>
                <a:lnTo>
                  <a:pt x="3825595" y="845647"/>
                </a:lnTo>
                <a:lnTo>
                  <a:pt x="3802838" y="803706"/>
                </a:lnTo>
                <a:lnTo>
                  <a:pt x="3779727" y="762074"/>
                </a:lnTo>
                <a:lnTo>
                  <a:pt x="3756264" y="720756"/>
                </a:lnTo>
                <a:lnTo>
                  <a:pt x="3732452" y="679753"/>
                </a:lnTo>
                <a:lnTo>
                  <a:pt x="3708292" y="639068"/>
                </a:lnTo>
                <a:lnTo>
                  <a:pt x="3683789" y="598706"/>
                </a:lnTo>
                <a:lnTo>
                  <a:pt x="3658944" y="558669"/>
                </a:lnTo>
                <a:lnTo>
                  <a:pt x="3633760" y="518961"/>
                </a:lnTo>
                <a:lnTo>
                  <a:pt x="3608240" y="479584"/>
                </a:lnTo>
                <a:lnTo>
                  <a:pt x="3582386" y="440542"/>
                </a:lnTo>
                <a:lnTo>
                  <a:pt x="3556201" y="401837"/>
                </a:lnTo>
                <a:lnTo>
                  <a:pt x="3529688" y="363473"/>
                </a:lnTo>
                <a:lnTo>
                  <a:pt x="3502848" y="325454"/>
                </a:lnTo>
                <a:lnTo>
                  <a:pt x="3475685" y="287781"/>
                </a:lnTo>
                <a:lnTo>
                  <a:pt x="3448202" y="250459"/>
                </a:lnTo>
                <a:lnTo>
                  <a:pt x="3420400" y="213491"/>
                </a:lnTo>
                <a:lnTo>
                  <a:pt x="3392283" y="176879"/>
                </a:lnTo>
                <a:lnTo>
                  <a:pt x="3363852" y="140627"/>
                </a:lnTo>
                <a:lnTo>
                  <a:pt x="3335112" y="104738"/>
                </a:lnTo>
                <a:lnTo>
                  <a:pt x="3306064" y="69215"/>
                </a:lnTo>
                <a:lnTo>
                  <a:pt x="32430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0"/>
            <a:ext cx="4456430" cy="6858000"/>
          </a:xfrm>
          <a:custGeom>
            <a:avLst/>
            <a:gdLst/>
            <a:ahLst/>
            <a:cxnLst/>
            <a:rect l="l" t="t" r="r" b="b"/>
            <a:pathLst>
              <a:path w="4456430" h="6858000">
                <a:moveTo>
                  <a:pt x="0" y="0"/>
                </a:moveTo>
                <a:lnTo>
                  <a:pt x="3243072" y="0"/>
                </a:lnTo>
                <a:lnTo>
                  <a:pt x="3306064" y="69215"/>
                </a:lnTo>
                <a:lnTo>
                  <a:pt x="3335112" y="104738"/>
                </a:lnTo>
                <a:lnTo>
                  <a:pt x="3363852" y="140627"/>
                </a:lnTo>
                <a:lnTo>
                  <a:pt x="3392283" y="176879"/>
                </a:lnTo>
                <a:lnTo>
                  <a:pt x="3420400" y="213491"/>
                </a:lnTo>
                <a:lnTo>
                  <a:pt x="3448202" y="250459"/>
                </a:lnTo>
                <a:lnTo>
                  <a:pt x="3475685" y="287781"/>
                </a:lnTo>
                <a:lnTo>
                  <a:pt x="3502848" y="325454"/>
                </a:lnTo>
                <a:lnTo>
                  <a:pt x="3529688" y="363473"/>
                </a:lnTo>
                <a:lnTo>
                  <a:pt x="3556201" y="401837"/>
                </a:lnTo>
                <a:lnTo>
                  <a:pt x="3582386" y="440542"/>
                </a:lnTo>
                <a:lnTo>
                  <a:pt x="3608240" y="479584"/>
                </a:lnTo>
                <a:lnTo>
                  <a:pt x="3633760" y="518961"/>
                </a:lnTo>
                <a:lnTo>
                  <a:pt x="3658944" y="558669"/>
                </a:lnTo>
                <a:lnTo>
                  <a:pt x="3683789" y="598706"/>
                </a:lnTo>
                <a:lnTo>
                  <a:pt x="3708292" y="639068"/>
                </a:lnTo>
                <a:lnTo>
                  <a:pt x="3732452" y="679753"/>
                </a:lnTo>
                <a:lnTo>
                  <a:pt x="3756264" y="720756"/>
                </a:lnTo>
                <a:lnTo>
                  <a:pt x="3779727" y="762074"/>
                </a:lnTo>
                <a:lnTo>
                  <a:pt x="3802838" y="803706"/>
                </a:lnTo>
                <a:lnTo>
                  <a:pt x="3825595" y="845647"/>
                </a:lnTo>
                <a:lnTo>
                  <a:pt x="3847995" y="887894"/>
                </a:lnTo>
                <a:lnTo>
                  <a:pt x="3870035" y="930445"/>
                </a:lnTo>
                <a:lnTo>
                  <a:pt x="3891712" y="973296"/>
                </a:lnTo>
                <a:lnTo>
                  <a:pt x="3913025" y="1016443"/>
                </a:lnTo>
                <a:lnTo>
                  <a:pt x="3933970" y="1059885"/>
                </a:lnTo>
                <a:lnTo>
                  <a:pt x="3954545" y="1103617"/>
                </a:lnTo>
                <a:lnTo>
                  <a:pt x="3974747" y="1147637"/>
                </a:lnTo>
                <a:lnTo>
                  <a:pt x="3994574" y="1191941"/>
                </a:lnTo>
                <a:lnTo>
                  <a:pt x="4014023" y="1236526"/>
                </a:lnTo>
                <a:lnTo>
                  <a:pt x="4033091" y="1281389"/>
                </a:lnTo>
                <a:lnTo>
                  <a:pt x="4051777" y="1326527"/>
                </a:lnTo>
                <a:lnTo>
                  <a:pt x="4070076" y="1371937"/>
                </a:lnTo>
                <a:lnTo>
                  <a:pt x="4087987" y="1417616"/>
                </a:lnTo>
                <a:lnTo>
                  <a:pt x="4105508" y="1463560"/>
                </a:lnTo>
                <a:lnTo>
                  <a:pt x="4122635" y="1509767"/>
                </a:lnTo>
                <a:lnTo>
                  <a:pt x="4139365" y="1556233"/>
                </a:lnTo>
                <a:lnTo>
                  <a:pt x="4155697" y="1602955"/>
                </a:lnTo>
                <a:lnTo>
                  <a:pt x="4171628" y="1649930"/>
                </a:lnTo>
                <a:lnTo>
                  <a:pt x="4187155" y="1697154"/>
                </a:lnTo>
                <a:lnTo>
                  <a:pt x="4202275" y="1744626"/>
                </a:lnTo>
                <a:lnTo>
                  <a:pt x="4216986" y="1792341"/>
                </a:lnTo>
                <a:lnTo>
                  <a:pt x="4231286" y="1840296"/>
                </a:lnTo>
                <a:lnTo>
                  <a:pt x="4245171" y="1888489"/>
                </a:lnTo>
                <a:lnTo>
                  <a:pt x="4258639" y="1936915"/>
                </a:lnTo>
                <a:lnTo>
                  <a:pt x="4271688" y="1985573"/>
                </a:lnTo>
                <a:lnTo>
                  <a:pt x="4284314" y="2034458"/>
                </a:lnTo>
                <a:lnTo>
                  <a:pt x="4296516" y="2083568"/>
                </a:lnTo>
                <a:lnTo>
                  <a:pt x="4308291" y="2132900"/>
                </a:lnTo>
                <a:lnTo>
                  <a:pt x="4319635" y="2182450"/>
                </a:lnTo>
                <a:lnTo>
                  <a:pt x="4330547" y="2232215"/>
                </a:lnTo>
                <a:lnTo>
                  <a:pt x="4341024" y="2282193"/>
                </a:lnTo>
                <a:lnTo>
                  <a:pt x="4351064" y="2332379"/>
                </a:lnTo>
                <a:lnTo>
                  <a:pt x="4360663" y="2382771"/>
                </a:lnTo>
                <a:lnTo>
                  <a:pt x="4369819" y="2433366"/>
                </a:lnTo>
                <a:lnTo>
                  <a:pt x="4378529" y="2484160"/>
                </a:lnTo>
                <a:lnTo>
                  <a:pt x="4386792" y="2535151"/>
                </a:lnTo>
                <a:lnTo>
                  <a:pt x="4394604" y="2586335"/>
                </a:lnTo>
                <a:lnTo>
                  <a:pt x="4401962" y="2637709"/>
                </a:lnTo>
                <a:lnTo>
                  <a:pt x="4408865" y="2689271"/>
                </a:lnTo>
                <a:lnTo>
                  <a:pt x="4415309" y="2741016"/>
                </a:lnTo>
                <a:lnTo>
                  <a:pt x="4421292" y="2792941"/>
                </a:lnTo>
                <a:lnTo>
                  <a:pt x="4426811" y="2845045"/>
                </a:lnTo>
                <a:lnTo>
                  <a:pt x="4431864" y="2897322"/>
                </a:lnTo>
                <a:lnTo>
                  <a:pt x="4436448" y="2949771"/>
                </a:lnTo>
                <a:lnTo>
                  <a:pt x="4440561" y="3002388"/>
                </a:lnTo>
                <a:lnTo>
                  <a:pt x="4444199" y="3055170"/>
                </a:lnTo>
                <a:lnTo>
                  <a:pt x="4447361" y="3108114"/>
                </a:lnTo>
                <a:lnTo>
                  <a:pt x="4450043" y="3161216"/>
                </a:lnTo>
                <a:lnTo>
                  <a:pt x="4452244" y="3214474"/>
                </a:lnTo>
                <a:lnTo>
                  <a:pt x="4453960" y="3267885"/>
                </a:lnTo>
                <a:lnTo>
                  <a:pt x="4455189" y="3321445"/>
                </a:lnTo>
                <a:lnTo>
                  <a:pt x="4455928" y="3375151"/>
                </a:lnTo>
                <a:lnTo>
                  <a:pt x="4456176" y="3429000"/>
                </a:lnTo>
                <a:lnTo>
                  <a:pt x="4455928" y="3482848"/>
                </a:lnTo>
                <a:lnTo>
                  <a:pt x="4455189" y="3536554"/>
                </a:lnTo>
                <a:lnTo>
                  <a:pt x="4453960" y="3590114"/>
                </a:lnTo>
                <a:lnTo>
                  <a:pt x="4452244" y="3643525"/>
                </a:lnTo>
                <a:lnTo>
                  <a:pt x="4450043" y="3696783"/>
                </a:lnTo>
                <a:lnTo>
                  <a:pt x="4447361" y="3749886"/>
                </a:lnTo>
                <a:lnTo>
                  <a:pt x="4444199" y="3802830"/>
                </a:lnTo>
                <a:lnTo>
                  <a:pt x="4440561" y="3855612"/>
                </a:lnTo>
                <a:lnTo>
                  <a:pt x="4436448" y="3908229"/>
                </a:lnTo>
                <a:lnTo>
                  <a:pt x="4431864" y="3960678"/>
                </a:lnTo>
                <a:lnTo>
                  <a:pt x="4426811" y="4012956"/>
                </a:lnTo>
                <a:lnTo>
                  <a:pt x="4421292" y="4065059"/>
                </a:lnTo>
                <a:lnTo>
                  <a:pt x="4415309" y="4116985"/>
                </a:lnTo>
                <a:lnTo>
                  <a:pt x="4408865" y="4168730"/>
                </a:lnTo>
                <a:lnTo>
                  <a:pt x="4401962" y="4220292"/>
                </a:lnTo>
                <a:lnTo>
                  <a:pt x="4394604" y="4271666"/>
                </a:lnTo>
                <a:lnTo>
                  <a:pt x="4386792" y="4322850"/>
                </a:lnTo>
                <a:lnTo>
                  <a:pt x="4378529" y="4373841"/>
                </a:lnTo>
                <a:lnTo>
                  <a:pt x="4369819" y="4424636"/>
                </a:lnTo>
                <a:lnTo>
                  <a:pt x="4360663" y="4475231"/>
                </a:lnTo>
                <a:lnTo>
                  <a:pt x="4351064" y="4525623"/>
                </a:lnTo>
                <a:lnTo>
                  <a:pt x="4341024" y="4575810"/>
                </a:lnTo>
                <a:lnTo>
                  <a:pt x="4330547" y="4625787"/>
                </a:lnTo>
                <a:lnTo>
                  <a:pt x="4319635" y="4675553"/>
                </a:lnTo>
                <a:lnTo>
                  <a:pt x="4308291" y="4725103"/>
                </a:lnTo>
                <a:lnTo>
                  <a:pt x="4296516" y="4774434"/>
                </a:lnTo>
                <a:lnTo>
                  <a:pt x="4284314" y="4823545"/>
                </a:lnTo>
                <a:lnTo>
                  <a:pt x="4271688" y="4872430"/>
                </a:lnTo>
                <a:lnTo>
                  <a:pt x="4258639" y="4921088"/>
                </a:lnTo>
                <a:lnTo>
                  <a:pt x="4245171" y="4969514"/>
                </a:lnTo>
                <a:lnTo>
                  <a:pt x="4231286" y="5017707"/>
                </a:lnTo>
                <a:lnTo>
                  <a:pt x="4216986" y="5065662"/>
                </a:lnTo>
                <a:lnTo>
                  <a:pt x="4202275" y="5113377"/>
                </a:lnTo>
                <a:lnTo>
                  <a:pt x="4187155" y="5160848"/>
                </a:lnTo>
                <a:lnTo>
                  <a:pt x="4171628" y="5208072"/>
                </a:lnTo>
                <a:lnTo>
                  <a:pt x="4155697" y="5255047"/>
                </a:lnTo>
                <a:lnTo>
                  <a:pt x="4139365" y="5301769"/>
                </a:lnTo>
                <a:lnTo>
                  <a:pt x="4122635" y="5348234"/>
                </a:lnTo>
                <a:lnTo>
                  <a:pt x="4105508" y="5394440"/>
                </a:lnTo>
                <a:lnTo>
                  <a:pt x="4087987" y="5440384"/>
                </a:lnTo>
                <a:lnTo>
                  <a:pt x="4070076" y="5486062"/>
                </a:lnTo>
                <a:lnTo>
                  <a:pt x="4051777" y="5531472"/>
                </a:lnTo>
                <a:lnTo>
                  <a:pt x="4033091" y="5576610"/>
                </a:lnTo>
                <a:lnTo>
                  <a:pt x="4014023" y="5621472"/>
                </a:lnTo>
                <a:lnTo>
                  <a:pt x="3994574" y="5666057"/>
                </a:lnTo>
                <a:lnTo>
                  <a:pt x="3974747" y="5710360"/>
                </a:lnTo>
                <a:lnTo>
                  <a:pt x="3954545" y="5754379"/>
                </a:lnTo>
                <a:lnTo>
                  <a:pt x="3933970" y="5798110"/>
                </a:lnTo>
                <a:lnTo>
                  <a:pt x="3913025" y="5841550"/>
                </a:lnTo>
                <a:lnTo>
                  <a:pt x="3891712" y="5884697"/>
                </a:lnTo>
                <a:lnTo>
                  <a:pt x="3870035" y="5927547"/>
                </a:lnTo>
                <a:lnTo>
                  <a:pt x="3847995" y="5970096"/>
                </a:lnTo>
                <a:lnTo>
                  <a:pt x="3825595" y="6012342"/>
                </a:lnTo>
                <a:lnTo>
                  <a:pt x="3802838" y="6054282"/>
                </a:lnTo>
                <a:lnTo>
                  <a:pt x="3779727" y="6095912"/>
                </a:lnTo>
                <a:lnTo>
                  <a:pt x="3756264" y="6137229"/>
                </a:lnTo>
                <a:lnTo>
                  <a:pt x="3732452" y="6178231"/>
                </a:lnTo>
                <a:lnTo>
                  <a:pt x="3708292" y="6218913"/>
                </a:lnTo>
                <a:lnTo>
                  <a:pt x="3683789" y="6259273"/>
                </a:lnTo>
                <a:lnTo>
                  <a:pt x="3658944" y="6299308"/>
                </a:lnTo>
                <a:lnTo>
                  <a:pt x="3633760" y="6339015"/>
                </a:lnTo>
                <a:lnTo>
                  <a:pt x="3608240" y="6378390"/>
                </a:lnTo>
                <a:lnTo>
                  <a:pt x="3582386" y="6417430"/>
                </a:lnTo>
                <a:lnTo>
                  <a:pt x="3556201" y="6456132"/>
                </a:lnTo>
                <a:lnTo>
                  <a:pt x="3529688" y="6494494"/>
                </a:lnTo>
                <a:lnTo>
                  <a:pt x="3502848" y="6532511"/>
                </a:lnTo>
                <a:lnTo>
                  <a:pt x="3475685" y="6570181"/>
                </a:lnTo>
                <a:lnTo>
                  <a:pt x="3448202" y="6607500"/>
                </a:lnTo>
                <a:lnTo>
                  <a:pt x="3420400" y="6644466"/>
                </a:lnTo>
                <a:lnTo>
                  <a:pt x="3392283" y="6681075"/>
                </a:lnTo>
                <a:lnTo>
                  <a:pt x="3363852" y="6717324"/>
                </a:lnTo>
                <a:lnTo>
                  <a:pt x="3335112" y="6753210"/>
                </a:lnTo>
                <a:lnTo>
                  <a:pt x="3306064" y="6788730"/>
                </a:lnTo>
                <a:lnTo>
                  <a:pt x="3243072" y="6857999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D4D4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0"/>
            <a:ext cx="4447540" cy="6858000"/>
          </a:xfrm>
          <a:custGeom>
            <a:avLst/>
            <a:gdLst/>
            <a:ahLst/>
            <a:cxnLst/>
            <a:rect l="l" t="t" r="r" b="b"/>
            <a:pathLst>
              <a:path w="4447540" h="6858000">
                <a:moveTo>
                  <a:pt x="3233928" y="0"/>
                </a:moveTo>
                <a:lnTo>
                  <a:pt x="0" y="0"/>
                </a:lnTo>
                <a:lnTo>
                  <a:pt x="0" y="6857999"/>
                </a:lnTo>
                <a:lnTo>
                  <a:pt x="3233928" y="6857999"/>
                </a:lnTo>
                <a:lnTo>
                  <a:pt x="3296920" y="6788730"/>
                </a:lnTo>
                <a:lnTo>
                  <a:pt x="3325968" y="6753210"/>
                </a:lnTo>
                <a:lnTo>
                  <a:pt x="3354708" y="6717324"/>
                </a:lnTo>
                <a:lnTo>
                  <a:pt x="3383139" y="6681075"/>
                </a:lnTo>
                <a:lnTo>
                  <a:pt x="3411256" y="6644466"/>
                </a:lnTo>
                <a:lnTo>
                  <a:pt x="3439058" y="6607500"/>
                </a:lnTo>
                <a:lnTo>
                  <a:pt x="3466541" y="6570181"/>
                </a:lnTo>
                <a:lnTo>
                  <a:pt x="3493704" y="6532511"/>
                </a:lnTo>
                <a:lnTo>
                  <a:pt x="3520544" y="6494494"/>
                </a:lnTo>
                <a:lnTo>
                  <a:pt x="3547057" y="6456132"/>
                </a:lnTo>
                <a:lnTo>
                  <a:pt x="3573242" y="6417430"/>
                </a:lnTo>
                <a:lnTo>
                  <a:pt x="3599096" y="6378390"/>
                </a:lnTo>
                <a:lnTo>
                  <a:pt x="3624616" y="6339015"/>
                </a:lnTo>
                <a:lnTo>
                  <a:pt x="3649800" y="6299308"/>
                </a:lnTo>
                <a:lnTo>
                  <a:pt x="3674645" y="6259273"/>
                </a:lnTo>
                <a:lnTo>
                  <a:pt x="3699148" y="6218913"/>
                </a:lnTo>
                <a:lnTo>
                  <a:pt x="3723308" y="6178231"/>
                </a:lnTo>
                <a:lnTo>
                  <a:pt x="3747120" y="6137229"/>
                </a:lnTo>
                <a:lnTo>
                  <a:pt x="3770583" y="6095912"/>
                </a:lnTo>
                <a:lnTo>
                  <a:pt x="3793694" y="6054282"/>
                </a:lnTo>
                <a:lnTo>
                  <a:pt x="3816451" y="6012342"/>
                </a:lnTo>
                <a:lnTo>
                  <a:pt x="3838851" y="5970096"/>
                </a:lnTo>
                <a:lnTo>
                  <a:pt x="3860891" y="5927547"/>
                </a:lnTo>
                <a:lnTo>
                  <a:pt x="3882568" y="5884697"/>
                </a:lnTo>
                <a:lnTo>
                  <a:pt x="3903881" y="5841550"/>
                </a:lnTo>
                <a:lnTo>
                  <a:pt x="3924826" y="5798110"/>
                </a:lnTo>
                <a:lnTo>
                  <a:pt x="3945401" y="5754379"/>
                </a:lnTo>
                <a:lnTo>
                  <a:pt x="3965603" y="5710360"/>
                </a:lnTo>
                <a:lnTo>
                  <a:pt x="3985430" y="5666057"/>
                </a:lnTo>
                <a:lnTo>
                  <a:pt x="4004879" y="5621472"/>
                </a:lnTo>
                <a:lnTo>
                  <a:pt x="4023947" y="5576610"/>
                </a:lnTo>
                <a:lnTo>
                  <a:pt x="4042633" y="5531472"/>
                </a:lnTo>
                <a:lnTo>
                  <a:pt x="4060932" y="5486062"/>
                </a:lnTo>
                <a:lnTo>
                  <a:pt x="4078843" y="5440384"/>
                </a:lnTo>
                <a:lnTo>
                  <a:pt x="4096364" y="5394440"/>
                </a:lnTo>
                <a:lnTo>
                  <a:pt x="4113491" y="5348234"/>
                </a:lnTo>
                <a:lnTo>
                  <a:pt x="4130221" y="5301769"/>
                </a:lnTo>
                <a:lnTo>
                  <a:pt x="4146553" y="5255047"/>
                </a:lnTo>
                <a:lnTo>
                  <a:pt x="4162484" y="5208072"/>
                </a:lnTo>
                <a:lnTo>
                  <a:pt x="4178011" y="5160848"/>
                </a:lnTo>
                <a:lnTo>
                  <a:pt x="4193131" y="5113377"/>
                </a:lnTo>
                <a:lnTo>
                  <a:pt x="4207842" y="5065662"/>
                </a:lnTo>
                <a:lnTo>
                  <a:pt x="4222142" y="5017707"/>
                </a:lnTo>
                <a:lnTo>
                  <a:pt x="4236027" y="4969514"/>
                </a:lnTo>
                <a:lnTo>
                  <a:pt x="4249495" y="4921088"/>
                </a:lnTo>
                <a:lnTo>
                  <a:pt x="4262544" y="4872430"/>
                </a:lnTo>
                <a:lnTo>
                  <a:pt x="4275170" y="4823545"/>
                </a:lnTo>
                <a:lnTo>
                  <a:pt x="4287372" y="4774434"/>
                </a:lnTo>
                <a:lnTo>
                  <a:pt x="4299147" y="4725103"/>
                </a:lnTo>
                <a:lnTo>
                  <a:pt x="4310491" y="4675553"/>
                </a:lnTo>
                <a:lnTo>
                  <a:pt x="4321403" y="4625787"/>
                </a:lnTo>
                <a:lnTo>
                  <a:pt x="4331880" y="4575810"/>
                </a:lnTo>
                <a:lnTo>
                  <a:pt x="4341920" y="4525623"/>
                </a:lnTo>
                <a:lnTo>
                  <a:pt x="4351519" y="4475231"/>
                </a:lnTo>
                <a:lnTo>
                  <a:pt x="4360675" y="4424636"/>
                </a:lnTo>
                <a:lnTo>
                  <a:pt x="4369385" y="4373841"/>
                </a:lnTo>
                <a:lnTo>
                  <a:pt x="4377648" y="4322850"/>
                </a:lnTo>
                <a:lnTo>
                  <a:pt x="4385460" y="4271666"/>
                </a:lnTo>
                <a:lnTo>
                  <a:pt x="4392818" y="4220292"/>
                </a:lnTo>
                <a:lnTo>
                  <a:pt x="4399721" y="4168730"/>
                </a:lnTo>
                <a:lnTo>
                  <a:pt x="4406165" y="4116985"/>
                </a:lnTo>
                <a:lnTo>
                  <a:pt x="4412148" y="4065059"/>
                </a:lnTo>
                <a:lnTo>
                  <a:pt x="4417667" y="4012956"/>
                </a:lnTo>
                <a:lnTo>
                  <a:pt x="4422720" y="3960678"/>
                </a:lnTo>
                <a:lnTo>
                  <a:pt x="4427304" y="3908229"/>
                </a:lnTo>
                <a:lnTo>
                  <a:pt x="4431417" y="3855612"/>
                </a:lnTo>
                <a:lnTo>
                  <a:pt x="4435055" y="3802830"/>
                </a:lnTo>
                <a:lnTo>
                  <a:pt x="4438217" y="3749886"/>
                </a:lnTo>
                <a:lnTo>
                  <a:pt x="4440899" y="3696783"/>
                </a:lnTo>
                <a:lnTo>
                  <a:pt x="4443100" y="3643525"/>
                </a:lnTo>
                <a:lnTo>
                  <a:pt x="4444816" y="3590114"/>
                </a:lnTo>
                <a:lnTo>
                  <a:pt x="4446045" y="3536554"/>
                </a:lnTo>
                <a:lnTo>
                  <a:pt x="4446784" y="3482848"/>
                </a:lnTo>
                <a:lnTo>
                  <a:pt x="4447032" y="3429000"/>
                </a:lnTo>
                <a:lnTo>
                  <a:pt x="4446784" y="3375151"/>
                </a:lnTo>
                <a:lnTo>
                  <a:pt x="4446045" y="3321445"/>
                </a:lnTo>
                <a:lnTo>
                  <a:pt x="4444816" y="3267885"/>
                </a:lnTo>
                <a:lnTo>
                  <a:pt x="4443100" y="3214474"/>
                </a:lnTo>
                <a:lnTo>
                  <a:pt x="4440899" y="3161216"/>
                </a:lnTo>
                <a:lnTo>
                  <a:pt x="4438217" y="3108114"/>
                </a:lnTo>
                <a:lnTo>
                  <a:pt x="4435055" y="3055170"/>
                </a:lnTo>
                <a:lnTo>
                  <a:pt x="4431417" y="3002388"/>
                </a:lnTo>
                <a:lnTo>
                  <a:pt x="4427304" y="2949771"/>
                </a:lnTo>
                <a:lnTo>
                  <a:pt x="4422720" y="2897322"/>
                </a:lnTo>
                <a:lnTo>
                  <a:pt x="4417667" y="2845045"/>
                </a:lnTo>
                <a:lnTo>
                  <a:pt x="4412148" y="2792941"/>
                </a:lnTo>
                <a:lnTo>
                  <a:pt x="4406165" y="2741016"/>
                </a:lnTo>
                <a:lnTo>
                  <a:pt x="4399721" y="2689271"/>
                </a:lnTo>
                <a:lnTo>
                  <a:pt x="4392818" y="2637709"/>
                </a:lnTo>
                <a:lnTo>
                  <a:pt x="4385460" y="2586335"/>
                </a:lnTo>
                <a:lnTo>
                  <a:pt x="4377648" y="2535151"/>
                </a:lnTo>
                <a:lnTo>
                  <a:pt x="4369385" y="2484160"/>
                </a:lnTo>
                <a:lnTo>
                  <a:pt x="4360675" y="2433366"/>
                </a:lnTo>
                <a:lnTo>
                  <a:pt x="4351519" y="2382771"/>
                </a:lnTo>
                <a:lnTo>
                  <a:pt x="4341920" y="2332379"/>
                </a:lnTo>
                <a:lnTo>
                  <a:pt x="4331880" y="2282193"/>
                </a:lnTo>
                <a:lnTo>
                  <a:pt x="4321403" y="2232215"/>
                </a:lnTo>
                <a:lnTo>
                  <a:pt x="4310491" y="2182450"/>
                </a:lnTo>
                <a:lnTo>
                  <a:pt x="4299147" y="2132900"/>
                </a:lnTo>
                <a:lnTo>
                  <a:pt x="4287372" y="2083568"/>
                </a:lnTo>
                <a:lnTo>
                  <a:pt x="4275170" y="2034458"/>
                </a:lnTo>
                <a:lnTo>
                  <a:pt x="4262544" y="1985573"/>
                </a:lnTo>
                <a:lnTo>
                  <a:pt x="4249495" y="1936915"/>
                </a:lnTo>
                <a:lnTo>
                  <a:pt x="4236027" y="1888489"/>
                </a:lnTo>
                <a:lnTo>
                  <a:pt x="4222142" y="1840296"/>
                </a:lnTo>
                <a:lnTo>
                  <a:pt x="4207842" y="1792341"/>
                </a:lnTo>
                <a:lnTo>
                  <a:pt x="4193131" y="1744626"/>
                </a:lnTo>
                <a:lnTo>
                  <a:pt x="4178011" y="1697154"/>
                </a:lnTo>
                <a:lnTo>
                  <a:pt x="4162484" y="1649930"/>
                </a:lnTo>
                <a:lnTo>
                  <a:pt x="4146553" y="1602955"/>
                </a:lnTo>
                <a:lnTo>
                  <a:pt x="4130221" y="1556233"/>
                </a:lnTo>
                <a:lnTo>
                  <a:pt x="4113491" y="1509767"/>
                </a:lnTo>
                <a:lnTo>
                  <a:pt x="4096364" y="1463560"/>
                </a:lnTo>
                <a:lnTo>
                  <a:pt x="4078843" y="1417616"/>
                </a:lnTo>
                <a:lnTo>
                  <a:pt x="4060932" y="1371937"/>
                </a:lnTo>
                <a:lnTo>
                  <a:pt x="4042633" y="1326527"/>
                </a:lnTo>
                <a:lnTo>
                  <a:pt x="4023947" y="1281389"/>
                </a:lnTo>
                <a:lnTo>
                  <a:pt x="4004879" y="1236526"/>
                </a:lnTo>
                <a:lnTo>
                  <a:pt x="3985430" y="1191941"/>
                </a:lnTo>
                <a:lnTo>
                  <a:pt x="3965603" y="1147637"/>
                </a:lnTo>
                <a:lnTo>
                  <a:pt x="3945401" y="1103617"/>
                </a:lnTo>
                <a:lnTo>
                  <a:pt x="3924826" y="1059885"/>
                </a:lnTo>
                <a:lnTo>
                  <a:pt x="3903881" y="1016443"/>
                </a:lnTo>
                <a:lnTo>
                  <a:pt x="3882568" y="973296"/>
                </a:lnTo>
                <a:lnTo>
                  <a:pt x="3860891" y="930445"/>
                </a:lnTo>
                <a:lnTo>
                  <a:pt x="3838851" y="887894"/>
                </a:lnTo>
                <a:lnTo>
                  <a:pt x="3816451" y="845647"/>
                </a:lnTo>
                <a:lnTo>
                  <a:pt x="3793694" y="803706"/>
                </a:lnTo>
                <a:lnTo>
                  <a:pt x="3770583" y="762074"/>
                </a:lnTo>
                <a:lnTo>
                  <a:pt x="3747120" y="720756"/>
                </a:lnTo>
                <a:lnTo>
                  <a:pt x="3723308" y="679753"/>
                </a:lnTo>
                <a:lnTo>
                  <a:pt x="3699148" y="639068"/>
                </a:lnTo>
                <a:lnTo>
                  <a:pt x="3674645" y="598706"/>
                </a:lnTo>
                <a:lnTo>
                  <a:pt x="3649800" y="558669"/>
                </a:lnTo>
                <a:lnTo>
                  <a:pt x="3624616" y="518961"/>
                </a:lnTo>
                <a:lnTo>
                  <a:pt x="3599096" y="479584"/>
                </a:lnTo>
                <a:lnTo>
                  <a:pt x="3573242" y="440542"/>
                </a:lnTo>
                <a:lnTo>
                  <a:pt x="3547057" y="401837"/>
                </a:lnTo>
                <a:lnTo>
                  <a:pt x="3520544" y="363473"/>
                </a:lnTo>
                <a:lnTo>
                  <a:pt x="3493704" y="325454"/>
                </a:lnTo>
                <a:lnTo>
                  <a:pt x="3466541" y="287781"/>
                </a:lnTo>
                <a:lnTo>
                  <a:pt x="3439058" y="250459"/>
                </a:lnTo>
                <a:lnTo>
                  <a:pt x="3411256" y="213491"/>
                </a:lnTo>
                <a:lnTo>
                  <a:pt x="3383139" y="176879"/>
                </a:lnTo>
                <a:lnTo>
                  <a:pt x="3354708" y="140627"/>
                </a:lnTo>
                <a:lnTo>
                  <a:pt x="3325968" y="104738"/>
                </a:lnTo>
                <a:lnTo>
                  <a:pt x="3296920" y="69215"/>
                </a:lnTo>
                <a:lnTo>
                  <a:pt x="32339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04201" y="1826209"/>
            <a:ext cx="2204084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7" Type="http://schemas.openxmlformats.org/officeDocument/2006/relationships/image" Target="../media/image8.png" /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7.png" /><Relationship Id="rId5" Type="http://schemas.openxmlformats.org/officeDocument/2006/relationships/image" Target="../media/image6.png" /><Relationship Id="rId4" Type="http://schemas.openxmlformats.org/officeDocument/2006/relationships/image" Target="../media/image5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3.jp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6.jp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9597" y="2431541"/>
            <a:ext cx="3115310" cy="158940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650875" marR="5080" indent="-638810">
              <a:lnSpc>
                <a:spcPts val="5830"/>
              </a:lnSpc>
              <a:spcBef>
                <a:spcPts val="835"/>
              </a:spcBef>
            </a:pPr>
            <a:r>
              <a:rPr sz="5400" b="0" spc="-229" dirty="0">
                <a:latin typeface="Trebuchet MS"/>
                <a:cs typeface="Trebuchet MS"/>
              </a:rPr>
              <a:t>Sermón</a:t>
            </a:r>
            <a:r>
              <a:rPr sz="5400" b="0" spc="-585" dirty="0">
                <a:latin typeface="Trebuchet MS"/>
                <a:cs typeface="Trebuchet MS"/>
              </a:rPr>
              <a:t> </a:t>
            </a:r>
            <a:r>
              <a:rPr sz="5400" b="0" spc="-325" dirty="0">
                <a:latin typeface="Trebuchet MS"/>
                <a:cs typeface="Trebuchet MS"/>
              </a:rPr>
              <a:t>del  </a:t>
            </a:r>
            <a:r>
              <a:rPr sz="5400" b="0" spc="-95" dirty="0">
                <a:latin typeface="Trebuchet MS"/>
                <a:cs typeface="Trebuchet MS"/>
              </a:rPr>
              <a:t>Monte</a:t>
            </a:r>
            <a:endParaRPr sz="540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25195" y="844296"/>
            <a:ext cx="3340735" cy="1617345"/>
            <a:chOff x="425195" y="844296"/>
            <a:chExt cx="3340735" cy="1617345"/>
          </a:xfrm>
        </p:grpSpPr>
        <p:sp>
          <p:nvSpPr>
            <p:cNvPr id="4" name="object 4"/>
            <p:cNvSpPr/>
            <p:nvPr/>
          </p:nvSpPr>
          <p:spPr>
            <a:xfrm>
              <a:off x="425195" y="844296"/>
              <a:ext cx="548640" cy="73660"/>
            </a:xfrm>
            <a:custGeom>
              <a:avLst/>
              <a:gdLst/>
              <a:ahLst/>
              <a:cxnLst/>
              <a:rect l="l" t="t" r="r" b="b"/>
              <a:pathLst>
                <a:path w="548640" h="73659">
                  <a:moveTo>
                    <a:pt x="548640" y="0"/>
                  </a:moveTo>
                  <a:lnTo>
                    <a:pt x="0" y="0"/>
                  </a:lnTo>
                  <a:lnTo>
                    <a:pt x="0" y="73151"/>
                  </a:lnTo>
                  <a:lnTo>
                    <a:pt x="548640" y="73151"/>
                  </a:lnTo>
                  <a:lnTo>
                    <a:pt x="54864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8243" y="2442972"/>
              <a:ext cx="3337560" cy="18415"/>
            </a:xfrm>
            <a:custGeom>
              <a:avLst/>
              <a:gdLst/>
              <a:ahLst/>
              <a:cxnLst/>
              <a:rect l="l" t="t" r="r" b="b"/>
              <a:pathLst>
                <a:path w="3337560" h="18414">
                  <a:moveTo>
                    <a:pt x="3337559" y="0"/>
                  </a:moveTo>
                  <a:lnTo>
                    <a:pt x="0" y="0"/>
                  </a:lnTo>
                  <a:lnTo>
                    <a:pt x="0" y="18287"/>
                  </a:lnTo>
                  <a:lnTo>
                    <a:pt x="3337559" y="18287"/>
                  </a:lnTo>
                  <a:lnTo>
                    <a:pt x="3337559" y="0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420600" cy="7010400"/>
            <a:chOff x="0" y="0"/>
            <a:chExt cx="12192000" cy="6858000"/>
          </a:xfrm>
        </p:grpSpPr>
        <p:sp>
          <p:nvSpPr>
            <p:cNvPr id="3" name="object 3"/>
            <p:cNvSpPr/>
            <p:nvPr/>
          </p:nvSpPr>
          <p:spPr>
            <a:xfrm>
              <a:off x="342900" y="0"/>
              <a:ext cx="10972800" cy="41544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3543299"/>
              <a:ext cx="12191999" cy="33146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56944" y="4387596"/>
              <a:ext cx="822960" cy="704215"/>
            </a:xfrm>
            <a:custGeom>
              <a:avLst/>
              <a:gdLst/>
              <a:ahLst/>
              <a:cxnLst/>
              <a:rect l="l" t="t" r="r" b="b"/>
              <a:pathLst>
                <a:path w="822960" h="704214">
                  <a:moveTo>
                    <a:pt x="411480" y="0"/>
                  </a:moveTo>
                  <a:lnTo>
                    <a:pt x="359874" y="2742"/>
                  </a:lnTo>
                  <a:lnTo>
                    <a:pt x="310179" y="10751"/>
                  </a:lnTo>
                  <a:lnTo>
                    <a:pt x="262780" y="23695"/>
                  </a:lnTo>
                  <a:lnTo>
                    <a:pt x="218063" y="41245"/>
                  </a:lnTo>
                  <a:lnTo>
                    <a:pt x="176414" y="63072"/>
                  </a:lnTo>
                  <a:lnTo>
                    <a:pt x="138220" y="88844"/>
                  </a:lnTo>
                  <a:lnTo>
                    <a:pt x="103865" y="118234"/>
                  </a:lnTo>
                  <a:lnTo>
                    <a:pt x="73737" y="150909"/>
                  </a:lnTo>
                  <a:lnTo>
                    <a:pt x="48221" y="186542"/>
                  </a:lnTo>
                  <a:lnTo>
                    <a:pt x="27703" y="224802"/>
                  </a:lnTo>
                  <a:lnTo>
                    <a:pt x="12570" y="265358"/>
                  </a:lnTo>
                  <a:lnTo>
                    <a:pt x="3206" y="307882"/>
                  </a:lnTo>
                  <a:lnTo>
                    <a:pt x="0" y="352043"/>
                  </a:lnTo>
                  <a:lnTo>
                    <a:pt x="3206" y="396205"/>
                  </a:lnTo>
                  <a:lnTo>
                    <a:pt x="12570" y="438729"/>
                  </a:lnTo>
                  <a:lnTo>
                    <a:pt x="27703" y="479285"/>
                  </a:lnTo>
                  <a:lnTo>
                    <a:pt x="48221" y="517545"/>
                  </a:lnTo>
                  <a:lnTo>
                    <a:pt x="73737" y="553178"/>
                  </a:lnTo>
                  <a:lnTo>
                    <a:pt x="103865" y="585853"/>
                  </a:lnTo>
                  <a:lnTo>
                    <a:pt x="138220" y="615243"/>
                  </a:lnTo>
                  <a:lnTo>
                    <a:pt x="176414" y="641015"/>
                  </a:lnTo>
                  <a:lnTo>
                    <a:pt x="218063" y="662842"/>
                  </a:lnTo>
                  <a:lnTo>
                    <a:pt x="262780" y="680392"/>
                  </a:lnTo>
                  <a:lnTo>
                    <a:pt x="310179" y="693336"/>
                  </a:lnTo>
                  <a:lnTo>
                    <a:pt x="359874" y="701345"/>
                  </a:lnTo>
                  <a:lnTo>
                    <a:pt x="411480" y="704087"/>
                  </a:lnTo>
                  <a:lnTo>
                    <a:pt x="463085" y="701345"/>
                  </a:lnTo>
                  <a:lnTo>
                    <a:pt x="512780" y="693336"/>
                  </a:lnTo>
                  <a:lnTo>
                    <a:pt x="560179" y="680392"/>
                  </a:lnTo>
                  <a:lnTo>
                    <a:pt x="604896" y="662842"/>
                  </a:lnTo>
                  <a:lnTo>
                    <a:pt x="646545" y="641015"/>
                  </a:lnTo>
                  <a:lnTo>
                    <a:pt x="684739" y="615243"/>
                  </a:lnTo>
                  <a:lnTo>
                    <a:pt x="719094" y="585853"/>
                  </a:lnTo>
                  <a:lnTo>
                    <a:pt x="749222" y="553178"/>
                  </a:lnTo>
                  <a:lnTo>
                    <a:pt x="774738" y="517545"/>
                  </a:lnTo>
                  <a:lnTo>
                    <a:pt x="795256" y="479285"/>
                  </a:lnTo>
                  <a:lnTo>
                    <a:pt x="810389" y="438729"/>
                  </a:lnTo>
                  <a:lnTo>
                    <a:pt x="819753" y="396205"/>
                  </a:lnTo>
                  <a:lnTo>
                    <a:pt x="822960" y="352043"/>
                  </a:lnTo>
                  <a:lnTo>
                    <a:pt x="819753" y="307882"/>
                  </a:lnTo>
                  <a:lnTo>
                    <a:pt x="810389" y="265358"/>
                  </a:lnTo>
                  <a:lnTo>
                    <a:pt x="795256" y="224802"/>
                  </a:lnTo>
                  <a:lnTo>
                    <a:pt x="774738" y="186542"/>
                  </a:lnTo>
                  <a:lnTo>
                    <a:pt x="749222" y="150909"/>
                  </a:lnTo>
                  <a:lnTo>
                    <a:pt x="719094" y="118234"/>
                  </a:lnTo>
                  <a:lnTo>
                    <a:pt x="684739" y="88844"/>
                  </a:lnTo>
                  <a:lnTo>
                    <a:pt x="646545" y="63072"/>
                  </a:lnTo>
                  <a:lnTo>
                    <a:pt x="604896" y="41245"/>
                  </a:lnTo>
                  <a:lnTo>
                    <a:pt x="560179" y="23695"/>
                  </a:lnTo>
                  <a:lnTo>
                    <a:pt x="512780" y="10751"/>
                  </a:lnTo>
                  <a:lnTo>
                    <a:pt x="463085" y="2742"/>
                  </a:lnTo>
                  <a:lnTo>
                    <a:pt x="4114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64607" y="4015740"/>
              <a:ext cx="5390388" cy="260451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34712" y="4626876"/>
              <a:ext cx="5248655" cy="20132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924043" y="4056760"/>
              <a:ext cx="5276087" cy="249034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195696" y="4738827"/>
            <a:ext cx="4634104" cy="1994776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 algn="ctr">
              <a:lnSpc>
                <a:spcPct val="90000"/>
              </a:lnSpc>
              <a:spcBef>
                <a:spcPts val="434"/>
              </a:spcBef>
            </a:pPr>
            <a:r>
              <a:rPr sz="2800" b="1" spc="-15" dirty="0">
                <a:latin typeface="Carlito"/>
                <a:cs typeface="Carlito"/>
              </a:rPr>
              <a:t>Mientras </a:t>
            </a:r>
            <a:r>
              <a:rPr sz="2800" b="1" spc="-10" dirty="0">
                <a:latin typeface="Carlito"/>
                <a:cs typeface="Carlito"/>
              </a:rPr>
              <a:t>Jesús </a:t>
            </a:r>
            <a:r>
              <a:rPr sz="2800" b="1" spc="-15" dirty="0">
                <a:latin typeface="Carlito"/>
                <a:cs typeface="Carlito"/>
              </a:rPr>
              <a:t>estaba </a:t>
            </a:r>
            <a:r>
              <a:rPr sz="2800" b="1" spc="-5" dirty="0">
                <a:latin typeface="Carlito"/>
                <a:cs typeface="Carlito"/>
              </a:rPr>
              <a:t>hablando  a sus discípulos la </a:t>
            </a:r>
            <a:r>
              <a:rPr sz="2800" b="1" spc="-10" dirty="0">
                <a:latin typeface="Carlito"/>
                <a:cs typeface="Carlito"/>
              </a:rPr>
              <a:t>multitud  </a:t>
            </a:r>
            <a:r>
              <a:rPr sz="2800" b="1" spc="-15" dirty="0">
                <a:latin typeface="Carlito"/>
                <a:cs typeface="Carlito"/>
              </a:rPr>
              <a:t>comenzó </a:t>
            </a:r>
            <a:r>
              <a:rPr sz="2800" b="1" spc="-5" dirty="0">
                <a:latin typeface="Carlito"/>
                <a:cs typeface="Carlito"/>
              </a:rPr>
              <a:t>a </a:t>
            </a:r>
            <a:r>
              <a:rPr sz="2800" b="1" spc="-15" dirty="0">
                <a:latin typeface="Carlito"/>
                <a:cs typeface="Carlito"/>
              </a:rPr>
              <a:t>acercarse </a:t>
            </a:r>
            <a:r>
              <a:rPr sz="2800" b="1" spc="-5" dirty="0">
                <a:latin typeface="Carlito"/>
                <a:cs typeface="Carlito"/>
              </a:rPr>
              <a:t>y </a:t>
            </a:r>
            <a:r>
              <a:rPr sz="2800" b="1" spc="-10" dirty="0">
                <a:latin typeface="Carlito"/>
                <a:cs typeface="Carlito"/>
              </a:rPr>
              <a:t>él  continuo con </a:t>
            </a:r>
            <a:r>
              <a:rPr sz="2800" b="1" spc="-5" dirty="0">
                <a:latin typeface="Carlito"/>
                <a:cs typeface="Carlito"/>
              </a:rPr>
              <a:t>su</a:t>
            </a:r>
            <a:r>
              <a:rPr sz="2800" b="1" spc="-10" dirty="0">
                <a:latin typeface="Carlito"/>
                <a:cs typeface="Carlito"/>
              </a:rPr>
              <a:t> enseñanza.</a:t>
            </a:r>
            <a:endParaRPr sz="2800" dirty="0">
              <a:latin typeface="Carlito"/>
              <a:cs typeface="Carlito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362060" y="76072"/>
            <a:ext cx="3754754" cy="2063750"/>
            <a:chOff x="8362060" y="76072"/>
            <a:chExt cx="3754754" cy="2063750"/>
          </a:xfrm>
        </p:grpSpPr>
        <p:sp>
          <p:nvSpPr>
            <p:cNvPr id="11" name="object 11"/>
            <p:cNvSpPr/>
            <p:nvPr/>
          </p:nvSpPr>
          <p:spPr>
            <a:xfrm>
              <a:off x="8365235" y="79247"/>
              <a:ext cx="3748405" cy="20574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365235" y="79247"/>
              <a:ext cx="3748404" cy="2057400"/>
            </a:xfrm>
            <a:custGeom>
              <a:avLst/>
              <a:gdLst/>
              <a:ahLst/>
              <a:cxnLst/>
              <a:rect l="l" t="t" r="r" b="b"/>
              <a:pathLst>
                <a:path w="3748404" h="2057400">
                  <a:moveTo>
                    <a:pt x="0" y="342900"/>
                  </a:moveTo>
                  <a:lnTo>
                    <a:pt x="3130" y="296375"/>
                  </a:lnTo>
                  <a:lnTo>
                    <a:pt x="12250" y="251751"/>
                  </a:lnTo>
                  <a:lnTo>
                    <a:pt x="26949" y="209436"/>
                  </a:lnTo>
                  <a:lnTo>
                    <a:pt x="46820" y="169841"/>
                  </a:lnTo>
                  <a:lnTo>
                    <a:pt x="71454" y="133373"/>
                  </a:lnTo>
                  <a:lnTo>
                    <a:pt x="100441" y="100441"/>
                  </a:lnTo>
                  <a:lnTo>
                    <a:pt x="133373" y="71454"/>
                  </a:lnTo>
                  <a:lnTo>
                    <a:pt x="169841" y="46820"/>
                  </a:lnTo>
                  <a:lnTo>
                    <a:pt x="209436" y="26949"/>
                  </a:lnTo>
                  <a:lnTo>
                    <a:pt x="251751" y="12250"/>
                  </a:lnTo>
                  <a:lnTo>
                    <a:pt x="296375" y="3130"/>
                  </a:lnTo>
                  <a:lnTo>
                    <a:pt x="342900" y="0"/>
                  </a:lnTo>
                  <a:lnTo>
                    <a:pt x="1792224" y="0"/>
                  </a:lnTo>
                  <a:lnTo>
                    <a:pt x="2560320" y="0"/>
                  </a:lnTo>
                  <a:lnTo>
                    <a:pt x="2729484" y="0"/>
                  </a:lnTo>
                  <a:lnTo>
                    <a:pt x="2776008" y="3130"/>
                  </a:lnTo>
                  <a:lnTo>
                    <a:pt x="2820632" y="12250"/>
                  </a:lnTo>
                  <a:lnTo>
                    <a:pt x="2862947" y="26949"/>
                  </a:lnTo>
                  <a:lnTo>
                    <a:pt x="2902542" y="46820"/>
                  </a:lnTo>
                  <a:lnTo>
                    <a:pt x="2939010" y="71454"/>
                  </a:lnTo>
                  <a:lnTo>
                    <a:pt x="2971942" y="100441"/>
                  </a:lnTo>
                  <a:lnTo>
                    <a:pt x="3000929" y="133373"/>
                  </a:lnTo>
                  <a:lnTo>
                    <a:pt x="3025563" y="169841"/>
                  </a:lnTo>
                  <a:lnTo>
                    <a:pt x="3045434" y="209436"/>
                  </a:lnTo>
                  <a:lnTo>
                    <a:pt x="3060133" y="251751"/>
                  </a:lnTo>
                  <a:lnTo>
                    <a:pt x="3069253" y="296375"/>
                  </a:lnTo>
                  <a:lnTo>
                    <a:pt x="3072384" y="342900"/>
                  </a:lnTo>
                  <a:lnTo>
                    <a:pt x="3072384" y="1200150"/>
                  </a:lnTo>
                  <a:lnTo>
                    <a:pt x="3748405" y="1726818"/>
                  </a:lnTo>
                  <a:lnTo>
                    <a:pt x="3072384" y="1714500"/>
                  </a:lnTo>
                  <a:lnTo>
                    <a:pt x="3069253" y="1761024"/>
                  </a:lnTo>
                  <a:lnTo>
                    <a:pt x="3060133" y="1805648"/>
                  </a:lnTo>
                  <a:lnTo>
                    <a:pt x="3045434" y="1847963"/>
                  </a:lnTo>
                  <a:lnTo>
                    <a:pt x="3025563" y="1887558"/>
                  </a:lnTo>
                  <a:lnTo>
                    <a:pt x="3000929" y="1924026"/>
                  </a:lnTo>
                  <a:lnTo>
                    <a:pt x="2971942" y="1956958"/>
                  </a:lnTo>
                  <a:lnTo>
                    <a:pt x="2939010" y="1985945"/>
                  </a:lnTo>
                  <a:lnTo>
                    <a:pt x="2902542" y="2010579"/>
                  </a:lnTo>
                  <a:lnTo>
                    <a:pt x="2862947" y="2030450"/>
                  </a:lnTo>
                  <a:lnTo>
                    <a:pt x="2820632" y="2045149"/>
                  </a:lnTo>
                  <a:lnTo>
                    <a:pt x="2776008" y="2054269"/>
                  </a:lnTo>
                  <a:lnTo>
                    <a:pt x="2729484" y="2057400"/>
                  </a:lnTo>
                  <a:lnTo>
                    <a:pt x="2560320" y="2057400"/>
                  </a:lnTo>
                  <a:lnTo>
                    <a:pt x="1792224" y="2057400"/>
                  </a:lnTo>
                  <a:lnTo>
                    <a:pt x="342900" y="2057400"/>
                  </a:lnTo>
                  <a:lnTo>
                    <a:pt x="296375" y="2054269"/>
                  </a:lnTo>
                  <a:lnTo>
                    <a:pt x="251751" y="2045149"/>
                  </a:lnTo>
                  <a:lnTo>
                    <a:pt x="209436" y="2030450"/>
                  </a:lnTo>
                  <a:lnTo>
                    <a:pt x="169841" y="2010579"/>
                  </a:lnTo>
                  <a:lnTo>
                    <a:pt x="133373" y="1985945"/>
                  </a:lnTo>
                  <a:lnTo>
                    <a:pt x="100441" y="1956958"/>
                  </a:lnTo>
                  <a:lnTo>
                    <a:pt x="71454" y="1924026"/>
                  </a:lnTo>
                  <a:lnTo>
                    <a:pt x="46820" y="1887558"/>
                  </a:lnTo>
                  <a:lnTo>
                    <a:pt x="26949" y="1847963"/>
                  </a:lnTo>
                  <a:lnTo>
                    <a:pt x="12250" y="1805648"/>
                  </a:lnTo>
                  <a:lnTo>
                    <a:pt x="3130" y="1761024"/>
                  </a:lnTo>
                  <a:lnTo>
                    <a:pt x="0" y="1714500"/>
                  </a:lnTo>
                  <a:lnTo>
                    <a:pt x="0" y="1200150"/>
                  </a:lnTo>
                  <a:lnTo>
                    <a:pt x="0" y="342900"/>
                  </a:lnTo>
                  <a:close/>
                </a:path>
              </a:pathLst>
            </a:custGeom>
            <a:ln w="6350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8474392" y="215615"/>
            <a:ext cx="271081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sz="2400" spc="-15" dirty="0"/>
              <a:t>Este </a:t>
            </a:r>
            <a:r>
              <a:rPr sz="2400" dirty="0"/>
              <a:t>sermón </a:t>
            </a:r>
            <a:r>
              <a:rPr sz="2400" spc="-5" dirty="0"/>
              <a:t>es  </a:t>
            </a:r>
            <a:r>
              <a:rPr sz="2400" dirty="0"/>
              <a:t>llamado así, </a:t>
            </a:r>
            <a:r>
              <a:rPr sz="2400" spc="-5" dirty="0"/>
              <a:t>porque  Jesús </a:t>
            </a:r>
            <a:r>
              <a:rPr sz="2400" dirty="0"/>
              <a:t>lo </a:t>
            </a:r>
            <a:r>
              <a:rPr sz="2400" spc="-5" dirty="0"/>
              <a:t>hablo en</a:t>
            </a:r>
            <a:r>
              <a:rPr sz="2400" spc="-70" dirty="0"/>
              <a:t> </a:t>
            </a:r>
            <a:r>
              <a:rPr sz="2400" spc="-5" dirty="0"/>
              <a:t>una  colina </a:t>
            </a:r>
            <a:r>
              <a:rPr sz="2400" dirty="0"/>
              <a:t>o</a:t>
            </a:r>
            <a:r>
              <a:rPr sz="2400" spc="-35" dirty="0"/>
              <a:t> </a:t>
            </a:r>
            <a:r>
              <a:rPr sz="2400" spc="-10" dirty="0"/>
              <a:t>cerro</a:t>
            </a:r>
            <a:endParaRPr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9283" y="1155191"/>
            <a:ext cx="5216652" cy="392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452489" y="1488821"/>
            <a:ext cx="5454015" cy="3070225"/>
            <a:chOff x="6452489" y="1488821"/>
            <a:chExt cx="5454015" cy="3070225"/>
          </a:xfrm>
        </p:grpSpPr>
        <p:sp>
          <p:nvSpPr>
            <p:cNvPr id="4" name="object 4"/>
            <p:cNvSpPr/>
            <p:nvPr/>
          </p:nvSpPr>
          <p:spPr>
            <a:xfrm>
              <a:off x="6455664" y="1491996"/>
              <a:ext cx="5447157" cy="306387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55664" y="1491996"/>
              <a:ext cx="5447665" cy="3063875"/>
            </a:xfrm>
            <a:custGeom>
              <a:avLst/>
              <a:gdLst/>
              <a:ahLst/>
              <a:cxnLst/>
              <a:rect l="l" t="t" r="r" b="b"/>
              <a:pathLst>
                <a:path w="5447665" h="3063875">
                  <a:moveTo>
                    <a:pt x="0" y="342900"/>
                  </a:moveTo>
                  <a:lnTo>
                    <a:pt x="3130" y="296375"/>
                  </a:lnTo>
                  <a:lnTo>
                    <a:pt x="12250" y="251751"/>
                  </a:lnTo>
                  <a:lnTo>
                    <a:pt x="26949" y="209436"/>
                  </a:lnTo>
                  <a:lnTo>
                    <a:pt x="46820" y="169841"/>
                  </a:lnTo>
                  <a:lnTo>
                    <a:pt x="71454" y="133373"/>
                  </a:lnTo>
                  <a:lnTo>
                    <a:pt x="100441" y="100441"/>
                  </a:lnTo>
                  <a:lnTo>
                    <a:pt x="133373" y="71454"/>
                  </a:lnTo>
                  <a:lnTo>
                    <a:pt x="169841" y="46820"/>
                  </a:lnTo>
                  <a:lnTo>
                    <a:pt x="209436" y="26949"/>
                  </a:lnTo>
                  <a:lnTo>
                    <a:pt x="251751" y="12250"/>
                  </a:lnTo>
                  <a:lnTo>
                    <a:pt x="296375" y="3130"/>
                  </a:lnTo>
                  <a:lnTo>
                    <a:pt x="342900" y="0"/>
                  </a:lnTo>
                  <a:lnTo>
                    <a:pt x="2742565" y="0"/>
                  </a:lnTo>
                  <a:lnTo>
                    <a:pt x="3917950" y="0"/>
                  </a:lnTo>
                  <a:lnTo>
                    <a:pt x="4358640" y="0"/>
                  </a:lnTo>
                  <a:lnTo>
                    <a:pt x="4405164" y="3130"/>
                  </a:lnTo>
                  <a:lnTo>
                    <a:pt x="4449788" y="12250"/>
                  </a:lnTo>
                  <a:lnTo>
                    <a:pt x="4492103" y="26949"/>
                  </a:lnTo>
                  <a:lnTo>
                    <a:pt x="4531698" y="46820"/>
                  </a:lnTo>
                  <a:lnTo>
                    <a:pt x="4568166" y="71454"/>
                  </a:lnTo>
                  <a:lnTo>
                    <a:pt x="4601098" y="100441"/>
                  </a:lnTo>
                  <a:lnTo>
                    <a:pt x="4630085" y="133373"/>
                  </a:lnTo>
                  <a:lnTo>
                    <a:pt x="4654719" y="169841"/>
                  </a:lnTo>
                  <a:lnTo>
                    <a:pt x="4674590" y="209436"/>
                  </a:lnTo>
                  <a:lnTo>
                    <a:pt x="4689289" y="251751"/>
                  </a:lnTo>
                  <a:lnTo>
                    <a:pt x="4698409" y="296375"/>
                  </a:lnTo>
                  <a:lnTo>
                    <a:pt x="4701540" y="342900"/>
                  </a:lnTo>
                  <a:lnTo>
                    <a:pt x="4701540" y="1200150"/>
                  </a:lnTo>
                  <a:lnTo>
                    <a:pt x="4701540" y="1714500"/>
                  </a:lnTo>
                  <a:lnTo>
                    <a:pt x="4698409" y="1761024"/>
                  </a:lnTo>
                  <a:lnTo>
                    <a:pt x="4689289" y="1805648"/>
                  </a:lnTo>
                  <a:lnTo>
                    <a:pt x="4674590" y="1847963"/>
                  </a:lnTo>
                  <a:lnTo>
                    <a:pt x="4654719" y="1887558"/>
                  </a:lnTo>
                  <a:lnTo>
                    <a:pt x="4630085" y="1924026"/>
                  </a:lnTo>
                  <a:lnTo>
                    <a:pt x="4601098" y="1956958"/>
                  </a:lnTo>
                  <a:lnTo>
                    <a:pt x="4568166" y="1985945"/>
                  </a:lnTo>
                  <a:lnTo>
                    <a:pt x="4531698" y="2010579"/>
                  </a:lnTo>
                  <a:lnTo>
                    <a:pt x="4492103" y="2030450"/>
                  </a:lnTo>
                  <a:lnTo>
                    <a:pt x="4449788" y="2045149"/>
                  </a:lnTo>
                  <a:lnTo>
                    <a:pt x="4405164" y="2054269"/>
                  </a:lnTo>
                  <a:lnTo>
                    <a:pt x="4358640" y="2057400"/>
                  </a:lnTo>
                  <a:lnTo>
                    <a:pt x="3917950" y="2057400"/>
                  </a:lnTo>
                  <a:lnTo>
                    <a:pt x="5447157" y="3063874"/>
                  </a:lnTo>
                  <a:lnTo>
                    <a:pt x="2742565" y="2057400"/>
                  </a:lnTo>
                  <a:lnTo>
                    <a:pt x="342900" y="2057400"/>
                  </a:lnTo>
                  <a:lnTo>
                    <a:pt x="296375" y="2054269"/>
                  </a:lnTo>
                  <a:lnTo>
                    <a:pt x="251751" y="2045149"/>
                  </a:lnTo>
                  <a:lnTo>
                    <a:pt x="209436" y="2030450"/>
                  </a:lnTo>
                  <a:lnTo>
                    <a:pt x="169841" y="2010579"/>
                  </a:lnTo>
                  <a:lnTo>
                    <a:pt x="133373" y="1985945"/>
                  </a:lnTo>
                  <a:lnTo>
                    <a:pt x="100441" y="1956958"/>
                  </a:lnTo>
                  <a:lnTo>
                    <a:pt x="71454" y="1924026"/>
                  </a:lnTo>
                  <a:lnTo>
                    <a:pt x="46820" y="1887558"/>
                  </a:lnTo>
                  <a:lnTo>
                    <a:pt x="26949" y="1847963"/>
                  </a:lnTo>
                  <a:lnTo>
                    <a:pt x="12250" y="1805648"/>
                  </a:lnTo>
                  <a:lnTo>
                    <a:pt x="3130" y="1761024"/>
                  </a:lnTo>
                  <a:lnTo>
                    <a:pt x="0" y="1714500"/>
                  </a:lnTo>
                  <a:lnTo>
                    <a:pt x="0" y="1200150"/>
                  </a:lnTo>
                  <a:lnTo>
                    <a:pt x="0" y="342900"/>
                  </a:lnTo>
                  <a:close/>
                </a:path>
              </a:pathLst>
            </a:custGeom>
            <a:ln w="635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315200" y="1651381"/>
            <a:ext cx="30480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¿Sa</a:t>
            </a:r>
            <a:r>
              <a:rPr lang="es-MX" spc="-5" dirty="0" err="1"/>
              <a:t>bí</a:t>
            </a:r>
            <a:r>
              <a:rPr spc="-5" dirty="0"/>
              <a:t>as</a:t>
            </a:r>
            <a:r>
              <a:rPr spc="-100" dirty="0"/>
              <a:t> </a:t>
            </a:r>
            <a:r>
              <a:rPr spc="-5" dirty="0"/>
              <a:t>que?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794118" y="2325115"/>
            <a:ext cx="40239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rlito"/>
                <a:cs typeface="Carlito"/>
              </a:rPr>
              <a:t>En ese tiempo </a:t>
            </a:r>
            <a:r>
              <a:rPr sz="1800" spc="-15" dirty="0">
                <a:latin typeface="Carlito"/>
                <a:cs typeface="Carlito"/>
              </a:rPr>
              <a:t>era </a:t>
            </a:r>
            <a:r>
              <a:rPr sz="1800" spc="-10" dirty="0">
                <a:latin typeface="Carlito"/>
                <a:cs typeface="Carlito"/>
              </a:rPr>
              <a:t>común </a:t>
            </a:r>
            <a:r>
              <a:rPr sz="1800" spc="-5" dirty="0">
                <a:latin typeface="Carlito"/>
                <a:cs typeface="Carlito"/>
              </a:rPr>
              <a:t>que </a:t>
            </a:r>
            <a:r>
              <a:rPr sz="1800" dirty="0">
                <a:latin typeface="Carlito"/>
                <a:cs typeface="Carlito"/>
              </a:rPr>
              <a:t>el </a:t>
            </a:r>
            <a:r>
              <a:rPr sz="1800" spc="-15" dirty="0">
                <a:latin typeface="Carlito"/>
                <a:cs typeface="Carlito"/>
              </a:rPr>
              <a:t>profesor </a:t>
            </a:r>
            <a:r>
              <a:rPr sz="1800" dirty="0">
                <a:latin typeface="Carlito"/>
                <a:cs typeface="Carlito"/>
              </a:rPr>
              <a:t>o  </a:t>
            </a:r>
            <a:r>
              <a:rPr sz="1800" spc="-10" dirty="0">
                <a:latin typeface="Carlito"/>
                <a:cs typeface="Carlito"/>
              </a:rPr>
              <a:t>maestro </a:t>
            </a:r>
            <a:r>
              <a:rPr sz="1800" spc="-5" dirty="0">
                <a:latin typeface="Carlito"/>
                <a:cs typeface="Carlito"/>
              </a:rPr>
              <a:t>se </a:t>
            </a:r>
            <a:r>
              <a:rPr sz="1800" spc="-15" dirty="0">
                <a:latin typeface="Carlito"/>
                <a:cs typeface="Carlito"/>
              </a:rPr>
              <a:t>sentara </a:t>
            </a:r>
            <a:r>
              <a:rPr sz="1800" spc="-10" dirty="0">
                <a:latin typeface="Carlito"/>
                <a:cs typeface="Carlito"/>
              </a:rPr>
              <a:t>para</a:t>
            </a:r>
            <a:r>
              <a:rPr sz="1800" spc="5" dirty="0">
                <a:latin typeface="Carlito"/>
                <a:cs typeface="Carlito"/>
              </a:rPr>
              <a:t> </a:t>
            </a:r>
            <a:r>
              <a:rPr sz="1800" spc="-25" dirty="0">
                <a:latin typeface="Carlito"/>
                <a:cs typeface="Carlito"/>
              </a:rPr>
              <a:t>enseñar..</a:t>
            </a:r>
            <a:endParaRPr sz="1800">
              <a:latin typeface="Carlito"/>
              <a:cs typeface="Carlito"/>
            </a:endParaRPr>
          </a:p>
          <a:p>
            <a:pPr marL="1270" algn="ctr">
              <a:lnSpc>
                <a:spcPct val="100000"/>
              </a:lnSpc>
            </a:pPr>
            <a:r>
              <a:rPr sz="1800" spc="-20" dirty="0">
                <a:latin typeface="Carlito"/>
                <a:cs typeface="Carlito"/>
              </a:rPr>
              <a:t>Teniendo </a:t>
            </a:r>
            <a:r>
              <a:rPr sz="1800" dirty="0">
                <a:latin typeface="Carlito"/>
                <a:cs typeface="Carlito"/>
              </a:rPr>
              <a:t>a las </a:t>
            </a:r>
            <a:r>
              <a:rPr sz="1800" spc="-10" dirty="0">
                <a:latin typeface="Carlito"/>
                <a:cs typeface="Carlito"/>
              </a:rPr>
              <a:t>personas </a:t>
            </a:r>
            <a:r>
              <a:rPr sz="1800" dirty="0">
                <a:latin typeface="Carlito"/>
                <a:cs typeface="Carlito"/>
              </a:rPr>
              <a:t>a su</a:t>
            </a:r>
            <a:r>
              <a:rPr sz="1800" spc="5" dirty="0">
                <a:latin typeface="Carlito"/>
                <a:cs typeface="Carlito"/>
              </a:rPr>
              <a:t> </a:t>
            </a:r>
            <a:r>
              <a:rPr sz="1800" spc="-25" dirty="0">
                <a:latin typeface="Carlito"/>
                <a:cs typeface="Carlito"/>
              </a:rPr>
              <a:t>alrededor.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83563"/>
            <a:ext cx="86995" cy="673735"/>
          </a:xfrm>
          <a:custGeom>
            <a:avLst/>
            <a:gdLst/>
            <a:ahLst/>
            <a:cxnLst/>
            <a:rect l="l" t="t" r="r" b="b"/>
            <a:pathLst>
              <a:path w="86995" h="673735">
                <a:moveTo>
                  <a:pt x="86868" y="0"/>
                </a:moveTo>
                <a:lnTo>
                  <a:pt x="0" y="0"/>
                </a:lnTo>
                <a:lnTo>
                  <a:pt x="0" y="673608"/>
                </a:lnTo>
                <a:lnTo>
                  <a:pt x="86868" y="673608"/>
                </a:lnTo>
                <a:lnTo>
                  <a:pt x="86868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0020" y="1083563"/>
            <a:ext cx="195580" cy="673735"/>
          </a:xfrm>
          <a:custGeom>
            <a:avLst/>
            <a:gdLst/>
            <a:ahLst/>
            <a:cxnLst/>
            <a:rect l="l" t="t" r="r" b="b"/>
            <a:pathLst>
              <a:path w="195579" h="673735">
                <a:moveTo>
                  <a:pt x="195072" y="0"/>
                </a:moveTo>
                <a:lnTo>
                  <a:pt x="0" y="0"/>
                </a:lnTo>
                <a:lnTo>
                  <a:pt x="0" y="673608"/>
                </a:lnTo>
                <a:lnTo>
                  <a:pt x="195072" y="673608"/>
                </a:lnTo>
                <a:lnTo>
                  <a:pt x="195072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25208" y="1517777"/>
            <a:ext cx="4752975" cy="1231900"/>
            <a:chOff x="325208" y="1517777"/>
            <a:chExt cx="4752975" cy="1231900"/>
          </a:xfrm>
        </p:grpSpPr>
        <p:sp>
          <p:nvSpPr>
            <p:cNvPr id="5" name="object 5"/>
            <p:cNvSpPr/>
            <p:nvPr/>
          </p:nvSpPr>
          <p:spPr>
            <a:xfrm>
              <a:off x="664463" y="2090928"/>
              <a:ext cx="4297680" cy="27940"/>
            </a:xfrm>
            <a:custGeom>
              <a:avLst/>
              <a:gdLst/>
              <a:ahLst/>
              <a:cxnLst/>
              <a:rect l="l" t="t" r="r" b="b"/>
              <a:pathLst>
                <a:path w="4297680" h="27939">
                  <a:moveTo>
                    <a:pt x="4297680" y="0"/>
                  </a:moveTo>
                  <a:lnTo>
                    <a:pt x="0" y="0"/>
                  </a:lnTo>
                  <a:lnTo>
                    <a:pt x="0" y="27432"/>
                  </a:lnTo>
                  <a:lnTo>
                    <a:pt x="4297680" y="27432"/>
                  </a:lnTo>
                  <a:lnTo>
                    <a:pt x="429768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8383" y="1520952"/>
              <a:ext cx="4746536" cy="122542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8383" y="1520952"/>
              <a:ext cx="4746625" cy="1225550"/>
            </a:xfrm>
            <a:custGeom>
              <a:avLst/>
              <a:gdLst/>
              <a:ahLst/>
              <a:cxnLst/>
              <a:rect l="l" t="t" r="r" b="b"/>
              <a:pathLst>
                <a:path w="4746625" h="1225550">
                  <a:moveTo>
                    <a:pt x="336080" y="139700"/>
                  </a:moveTo>
                  <a:lnTo>
                    <a:pt x="343202" y="95520"/>
                  </a:lnTo>
                  <a:lnTo>
                    <a:pt x="363034" y="57168"/>
                  </a:lnTo>
                  <a:lnTo>
                    <a:pt x="393275" y="26936"/>
                  </a:lnTo>
                  <a:lnTo>
                    <a:pt x="431624" y="7116"/>
                  </a:lnTo>
                  <a:lnTo>
                    <a:pt x="475780" y="0"/>
                  </a:lnTo>
                  <a:lnTo>
                    <a:pt x="1071156" y="0"/>
                  </a:lnTo>
                  <a:lnTo>
                    <a:pt x="2173770" y="0"/>
                  </a:lnTo>
                  <a:lnTo>
                    <a:pt x="4606836" y="0"/>
                  </a:lnTo>
                  <a:lnTo>
                    <a:pt x="4651015" y="7116"/>
                  </a:lnTo>
                  <a:lnTo>
                    <a:pt x="4689367" y="26936"/>
                  </a:lnTo>
                  <a:lnTo>
                    <a:pt x="4719599" y="57168"/>
                  </a:lnTo>
                  <a:lnTo>
                    <a:pt x="4739420" y="95520"/>
                  </a:lnTo>
                  <a:lnTo>
                    <a:pt x="4746536" y="139700"/>
                  </a:lnTo>
                  <a:lnTo>
                    <a:pt x="4746536" y="488950"/>
                  </a:lnTo>
                  <a:lnTo>
                    <a:pt x="4746536" y="698500"/>
                  </a:lnTo>
                  <a:lnTo>
                    <a:pt x="4739420" y="742679"/>
                  </a:lnTo>
                  <a:lnTo>
                    <a:pt x="4719599" y="781031"/>
                  </a:lnTo>
                  <a:lnTo>
                    <a:pt x="4689367" y="811263"/>
                  </a:lnTo>
                  <a:lnTo>
                    <a:pt x="4651015" y="831083"/>
                  </a:lnTo>
                  <a:lnTo>
                    <a:pt x="4606836" y="838200"/>
                  </a:lnTo>
                  <a:lnTo>
                    <a:pt x="2173770" y="838200"/>
                  </a:lnTo>
                  <a:lnTo>
                    <a:pt x="0" y="1225423"/>
                  </a:lnTo>
                  <a:lnTo>
                    <a:pt x="1071156" y="838200"/>
                  </a:lnTo>
                  <a:lnTo>
                    <a:pt x="475780" y="838200"/>
                  </a:lnTo>
                  <a:lnTo>
                    <a:pt x="431624" y="831083"/>
                  </a:lnTo>
                  <a:lnTo>
                    <a:pt x="393275" y="811263"/>
                  </a:lnTo>
                  <a:lnTo>
                    <a:pt x="363034" y="781031"/>
                  </a:lnTo>
                  <a:lnTo>
                    <a:pt x="343202" y="742679"/>
                  </a:lnTo>
                  <a:lnTo>
                    <a:pt x="336080" y="698500"/>
                  </a:lnTo>
                  <a:lnTo>
                    <a:pt x="336080" y="488950"/>
                  </a:lnTo>
                  <a:lnTo>
                    <a:pt x="336080" y="139700"/>
                  </a:lnTo>
                  <a:close/>
                </a:path>
              </a:pathLst>
            </a:custGeom>
            <a:ln w="6349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69442" y="2828036"/>
            <a:ext cx="4314190" cy="88011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sz="2000" spc="-5" dirty="0">
                <a:latin typeface="Carlito"/>
                <a:cs typeface="Carlito"/>
              </a:rPr>
              <a:t>Jesus </a:t>
            </a:r>
            <a:r>
              <a:rPr sz="2000" dirty="0">
                <a:latin typeface="Carlito"/>
                <a:cs typeface="Carlito"/>
              </a:rPr>
              <a:t>enseñó </a:t>
            </a:r>
            <a:r>
              <a:rPr sz="2000" spc="-5" dirty="0">
                <a:latin typeface="Carlito"/>
                <a:cs typeface="Carlito"/>
              </a:rPr>
              <a:t>en </a:t>
            </a:r>
            <a:r>
              <a:rPr sz="2000" dirty="0">
                <a:latin typeface="Carlito"/>
                <a:cs typeface="Carlito"/>
              </a:rPr>
              <a:t>ese </a:t>
            </a:r>
            <a:r>
              <a:rPr sz="2000" spc="-10" dirty="0">
                <a:latin typeface="Carlito"/>
                <a:cs typeface="Carlito"/>
              </a:rPr>
              <a:t>momento </a:t>
            </a:r>
            <a:r>
              <a:rPr sz="2000" dirty="0">
                <a:latin typeface="Carlito"/>
                <a:cs typeface="Carlito"/>
              </a:rPr>
              <a:t>que el  </a:t>
            </a:r>
            <a:r>
              <a:rPr sz="2000" spc="-15" dirty="0">
                <a:latin typeface="Carlito"/>
                <a:cs typeface="Carlito"/>
              </a:rPr>
              <a:t>dinero, </a:t>
            </a:r>
            <a:r>
              <a:rPr sz="2000" spc="-5" dirty="0">
                <a:latin typeface="Carlito"/>
                <a:cs typeface="Carlito"/>
              </a:rPr>
              <a:t>posición social </a:t>
            </a:r>
            <a:r>
              <a:rPr sz="2000" dirty="0">
                <a:latin typeface="Carlito"/>
                <a:cs typeface="Carlito"/>
              </a:rPr>
              <a:t>o </a:t>
            </a:r>
            <a:r>
              <a:rPr sz="2000" spc="-5" dirty="0">
                <a:latin typeface="Carlito"/>
                <a:cs typeface="Carlito"/>
              </a:rPr>
              <a:t>autoridad no son  </a:t>
            </a:r>
            <a:r>
              <a:rPr sz="2000" spc="-10" dirty="0">
                <a:latin typeface="Carlito"/>
                <a:cs typeface="Carlito"/>
              </a:rPr>
              <a:t>importantes </a:t>
            </a:r>
            <a:r>
              <a:rPr sz="2000" dirty="0">
                <a:latin typeface="Carlito"/>
                <a:cs typeface="Carlito"/>
              </a:rPr>
              <a:t>es su</a:t>
            </a:r>
            <a:r>
              <a:rPr sz="2000" spc="2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reino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544311" y="0"/>
            <a:ext cx="6647815" cy="6858000"/>
            <a:chOff x="5544311" y="0"/>
            <a:chExt cx="6647815" cy="6858000"/>
          </a:xfrm>
        </p:grpSpPr>
        <p:sp>
          <p:nvSpPr>
            <p:cNvPr id="10" name="object 10"/>
            <p:cNvSpPr/>
            <p:nvPr/>
          </p:nvSpPr>
          <p:spPr>
            <a:xfrm>
              <a:off x="10696955" y="0"/>
              <a:ext cx="1495425" cy="6858000"/>
            </a:xfrm>
            <a:custGeom>
              <a:avLst/>
              <a:gdLst/>
              <a:ahLst/>
              <a:cxnLst/>
              <a:rect l="l" t="t" r="r" b="b"/>
              <a:pathLst>
                <a:path w="1495425" h="6858000">
                  <a:moveTo>
                    <a:pt x="1495044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495044" y="6858000"/>
                  </a:lnTo>
                  <a:lnTo>
                    <a:pt x="1495044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544311" y="498360"/>
              <a:ext cx="6283451" cy="610971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686043" y="513587"/>
              <a:ext cx="6009640" cy="5835650"/>
            </a:xfrm>
            <a:custGeom>
              <a:avLst/>
              <a:gdLst/>
              <a:ahLst/>
              <a:cxnLst/>
              <a:rect l="l" t="t" r="r" b="b"/>
              <a:pathLst>
                <a:path w="6009640" h="5835650">
                  <a:moveTo>
                    <a:pt x="6009132" y="0"/>
                  </a:moveTo>
                  <a:lnTo>
                    <a:pt x="0" y="0"/>
                  </a:lnTo>
                  <a:lnTo>
                    <a:pt x="0" y="5835396"/>
                  </a:lnTo>
                  <a:lnTo>
                    <a:pt x="6009132" y="5835396"/>
                  </a:lnTo>
                  <a:lnTo>
                    <a:pt x="60091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977127" y="800100"/>
              <a:ext cx="5425439" cy="52578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67106" y="4092320"/>
            <a:ext cx="51009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rlito"/>
                <a:cs typeface="Carlito"/>
              </a:rPr>
              <a:t>Lo </a:t>
            </a:r>
            <a:r>
              <a:rPr sz="2400" spc="-10" dirty="0">
                <a:latin typeface="Carlito"/>
                <a:cs typeface="Carlito"/>
              </a:rPr>
              <a:t>importante </a:t>
            </a:r>
            <a:r>
              <a:rPr sz="2400" dirty="0">
                <a:latin typeface="Carlito"/>
                <a:cs typeface="Carlito"/>
              </a:rPr>
              <a:t>es la </a:t>
            </a:r>
            <a:r>
              <a:rPr sz="2400" spc="-5" dirty="0">
                <a:latin typeface="Carlito"/>
                <a:cs typeface="Carlito"/>
              </a:rPr>
              <a:t>obediencia fiel </a:t>
            </a:r>
            <a:r>
              <a:rPr sz="2400" dirty="0">
                <a:latin typeface="Carlito"/>
                <a:cs typeface="Carlito"/>
              </a:rPr>
              <a:t>a</a:t>
            </a:r>
            <a:r>
              <a:rPr sz="2400" spc="-7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Dios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90117" y="1775205"/>
            <a:ext cx="3958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rlito"/>
                <a:cs typeface="Carlito"/>
              </a:rPr>
              <a:t>Para </a:t>
            </a:r>
            <a:r>
              <a:rPr sz="1800" spc="-5" dirty="0">
                <a:latin typeface="Carlito"/>
                <a:cs typeface="Carlito"/>
              </a:rPr>
              <a:t>Dios </a:t>
            </a:r>
            <a:r>
              <a:rPr sz="1800" dirty="0">
                <a:latin typeface="Carlito"/>
                <a:cs typeface="Carlito"/>
              </a:rPr>
              <a:t>es más </a:t>
            </a:r>
            <a:r>
              <a:rPr sz="1800" spc="-10" dirty="0">
                <a:latin typeface="Carlito"/>
                <a:cs typeface="Carlito"/>
              </a:rPr>
              <a:t>importante </a:t>
            </a:r>
            <a:r>
              <a:rPr sz="1800" spc="-5" dirty="0">
                <a:latin typeface="Carlito"/>
                <a:cs typeface="Carlito"/>
              </a:rPr>
              <a:t>la</a:t>
            </a:r>
            <a:r>
              <a:rPr sz="1800" spc="20" dirty="0">
                <a:latin typeface="Carlito"/>
                <a:cs typeface="Carlito"/>
              </a:rPr>
              <a:t> </a:t>
            </a:r>
            <a:r>
              <a:rPr sz="1800" spc="-5" dirty="0">
                <a:latin typeface="Carlito"/>
                <a:cs typeface="Carlito"/>
              </a:rPr>
              <a:t>obediencia</a:t>
            </a:r>
            <a:endParaRPr sz="1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187440">
              <a:lnSpc>
                <a:spcPct val="100000"/>
              </a:lnSpc>
              <a:spcBef>
                <a:spcPts val="105"/>
              </a:spcBef>
            </a:pPr>
            <a:r>
              <a:rPr spc="-185" dirty="0"/>
              <a:t>Bienaventuranzas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18044" y="3293490"/>
            <a:ext cx="3928745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199515" marR="5080" indent="-1187450">
              <a:lnSpc>
                <a:spcPts val="3460"/>
              </a:lnSpc>
              <a:spcBef>
                <a:spcPts val="535"/>
              </a:spcBef>
            </a:pPr>
            <a:r>
              <a:rPr sz="3200" spc="-135" dirty="0">
                <a:latin typeface="Trebuchet MS"/>
                <a:cs typeface="Trebuchet MS"/>
              </a:rPr>
              <a:t>Ahora </a:t>
            </a:r>
            <a:r>
              <a:rPr sz="3200" spc="-195" dirty="0">
                <a:latin typeface="Trebuchet MS"/>
                <a:cs typeface="Trebuchet MS"/>
              </a:rPr>
              <a:t>completalas </a:t>
            </a:r>
            <a:r>
              <a:rPr sz="3200" spc="-140" dirty="0">
                <a:latin typeface="Trebuchet MS"/>
                <a:cs typeface="Trebuchet MS"/>
              </a:rPr>
              <a:t>en</a:t>
            </a:r>
            <a:r>
              <a:rPr sz="3200" spc="-650" dirty="0">
                <a:latin typeface="Trebuchet MS"/>
                <a:cs typeface="Trebuchet MS"/>
              </a:rPr>
              <a:t> </a:t>
            </a:r>
            <a:r>
              <a:rPr sz="3200" spc="-160" dirty="0">
                <a:latin typeface="Trebuchet MS"/>
                <a:cs typeface="Trebuchet MS"/>
              </a:rPr>
              <a:t>tu  </a:t>
            </a:r>
            <a:r>
              <a:rPr sz="3200" spc="-155" dirty="0">
                <a:latin typeface="Trebuchet MS"/>
                <a:cs typeface="Trebuchet MS"/>
              </a:rPr>
              <a:t>cuaderno</a:t>
            </a:r>
            <a:endParaRPr sz="3200">
              <a:latin typeface="Trebuchet MS"/>
              <a:cs typeface="Trebuchet M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580644"/>
            <a:ext cx="5471795" cy="6277610"/>
            <a:chOff x="0" y="580644"/>
            <a:chExt cx="5471795" cy="6277610"/>
          </a:xfrm>
        </p:grpSpPr>
        <p:sp>
          <p:nvSpPr>
            <p:cNvPr id="6" name="object 6"/>
            <p:cNvSpPr/>
            <p:nvPr/>
          </p:nvSpPr>
          <p:spPr>
            <a:xfrm>
              <a:off x="0" y="580644"/>
              <a:ext cx="5465445" cy="6277610"/>
            </a:xfrm>
            <a:custGeom>
              <a:avLst/>
              <a:gdLst/>
              <a:ahLst/>
              <a:cxnLst/>
              <a:rect l="l" t="t" r="r" b="b"/>
              <a:pathLst>
                <a:path w="5465445" h="6277609">
                  <a:moveTo>
                    <a:pt x="2164969" y="0"/>
                  </a:moveTo>
                  <a:lnTo>
                    <a:pt x="2113065" y="400"/>
                  </a:lnTo>
                  <a:lnTo>
                    <a:pt x="2061354" y="1596"/>
                  </a:lnTo>
                  <a:lnTo>
                    <a:pt x="2009842" y="3582"/>
                  </a:lnTo>
                  <a:lnTo>
                    <a:pt x="1958535" y="6353"/>
                  </a:lnTo>
                  <a:lnTo>
                    <a:pt x="1907438" y="9902"/>
                  </a:lnTo>
                  <a:lnTo>
                    <a:pt x="1856558" y="14224"/>
                  </a:lnTo>
                  <a:lnTo>
                    <a:pt x="1805899" y="19314"/>
                  </a:lnTo>
                  <a:lnTo>
                    <a:pt x="1755469" y="25164"/>
                  </a:lnTo>
                  <a:lnTo>
                    <a:pt x="1705272" y="31769"/>
                  </a:lnTo>
                  <a:lnTo>
                    <a:pt x="1655316" y="39123"/>
                  </a:lnTo>
                  <a:lnTo>
                    <a:pt x="1605605" y="47222"/>
                  </a:lnTo>
                  <a:lnTo>
                    <a:pt x="1556145" y="56057"/>
                  </a:lnTo>
                  <a:lnTo>
                    <a:pt x="1506942" y="65625"/>
                  </a:lnTo>
                  <a:lnTo>
                    <a:pt x="1458003" y="75918"/>
                  </a:lnTo>
                  <a:lnTo>
                    <a:pt x="1409333" y="86932"/>
                  </a:lnTo>
                  <a:lnTo>
                    <a:pt x="1360937" y="98660"/>
                  </a:lnTo>
                  <a:lnTo>
                    <a:pt x="1312823" y="111096"/>
                  </a:lnTo>
                  <a:lnTo>
                    <a:pt x="1264994" y="124235"/>
                  </a:lnTo>
                  <a:lnTo>
                    <a:pt x="1217458" y="138070"/>
                  </a:lnTo>
                  <a:lnTo>
                    <a:pt x="1170221" y="152597"/>
                  </a:lnTo>
                  <a:lnTo>
                    <a:pt x="1123287" y="167808"/>
                  </a:lnTo>
                  <a:lnTo>
                    <a:pt x="1076664" y="183699"/>
                  </a:lnTo>
                  <a:lnTo>
                    <a:pt x="1030356" y="200263"/>
                  </a:lnTo>
                  <a:lnTo>
                    <a:pt x="984370" y="217494"/>
                  </a:lnTo>
                  <a:lnTo>
                    <a:pt x="938711" y="235387"/>
                  </a:lnTo>
                  <a:lnTo>
                    <a:pt x="893386" y="253936"/>
                  </a:lnTo>
                  <a:lnTo>
                    <a:pt x="848399" y="273134"/>
                  </a:lnTo>
                  <a:lnTo>
                    <a:pt x="803758" y="292977"/>
                  </a:lnTo>
                  <a:lnTo>
                    <a:pt x="759468" y="313458"/>
                  </a:lnTo>
                  <a:lnTo>
                    <a:pt x="715534" y="334571"/>
                  </a:lnTo>
                  <a:lnTo>
                    <a:pt x="671964" y="356311"/>
                  </a:lnTo>
                  <a:lnTo>
                    <a:pt x="628761" y="378672"/>
                  </a:lnTo>
                  <a:lnTo>
                    <a:pt x="585933" y="401647"/>
                  </a:lnTo>
                  <a:lnTo>
                    <a:pt x="543485" y="425232"/>
                  </a:lnTo>
                  <a:lnTo>
                    <a:pt x="501423" y="449419"/>
                  </a:lnTo>
                  <a:lnTo>
                    <a:pt x="459753" y="474204"/>
                  </a:lnTo>
                  <a:lnTo>
                    <a:pt x="418480" y="499581"/>
                  </a:lnTo>
                  <a:lnTo>
                    <a:pt x="377611" y="525542"/>
                  </a:lnTo>
                  <a:lnTo>
                    <a:pt x="337151" y="552084"/>
                  </a:lnTo>
                  <a:lnTo>
                    <a:pt x="297107" y="579200"/>
                  </a:lnTo>
                  <a:lnTo>
                    <a:pt x="257484" y="606883"/>
                  </a:lnTo>
                  <a:lnTo>
                    <a:pt x="218288" y="635129"/>
                  </a:lnTo>
                  <a:lnTo>
                    <a:pt x="179524" y="663931"/>
                  </a:lnTo>
                  <a:lnTo>
                    <a:pt x="141199" y="693284"/>
                  </a:lnTo>
                  <a:lnTo>
                    <a:pt x="103319" y="723181"/>
                  </a:lnTo>
                  <a:lnTo>
                    <a:pt x="65889" y="753617"/>
                  </a:lnTo>
                  <a:lnTo>
                    <a:pt x="0" y="813434"/>
                  </a:lnTo>
                  <a:lnTo>
                    <a:pt x="0" y="5786907"/>
                  </a:lnTo>
                  <a:lnTo>
                    <a:pt x="65889" y="5846800"/>
                  </a:lnTo>
                  <a:lnTo>
                    <a:pt x="103731" y="5877567"/>
                  </a:lnTo>
                  <a:lnTo>
                    <a:pt x="142035" y="5907782"/>
                  </a:lnTo>
                  <a:lnTo>
                    <a:pt x="180792" y="5937441"/>
                  </a:lnTo>
                  <a:lnTo>
                    <a:pt x="219998" y="5966538"/>
                  </a:lnTo>
                  <a:lnTo>
                    <a:pt x="259647" y="5995065"/>
                  </a:lnTo>
                  <a:lnTo>
                    <a:pt x="299731" y="6023018"/>
                  </a:lnTo>
                  <a:lnTo>
                    <a:pt x="340246" y="6050389"/>
                  </a:lnTo>
                  <a:lnTo>
                    <a:pt x="381185" y="6077174"/>
                  </a:lnTo>
                  <a:lnTo>
                    <a:pt x="422541" y="6103366"/>
                  </a:lnTo>
                  <a:lnTo>
                    <a:pt x="464309" y="6128960"/>
                  </a:lnTo>
                  <a:lnTo>
                    <a:pt x="506483" y="6153948"/>
                  </a:lnTo>
                  <a:lnTo>
                    <a:pt x="549056" y="6178325"/>
                  </a:lnTo>
                  <a:lnTo>
                    <a:pt x="592023" y="6202085"/>
                  </a:lnTo>
                  <a:lnTo>
                    <a:pt x="748271" y="6277355"/>
                  </a:lnTo>
                  <a:lnTo>
                    <a:pt x="3581781" y="6277355"/>
                  </a:lnTo>
                  <a:lnTo>
                    <a:pt x="3737991" y="6202085"/>
                  </a:lnTo>
                  <a:lnTo>
                    <a:pt x="3780079" y="6178821"/>
                  </a:lnTo>
                  <a:lnTo>
                    <a:pt x="3821790" y="6154964"/>
                  </a:lnTo>
                  <a:lnTo>
                    <a:pt x="3863118" y="6130520"/>
                  </a:lnTo>
                  <a:lnTo>
                    <a:pt x="3904056" y="6105496"/>
                  </a:lnTo>
                  <a:lnTo>
                    <a:pt x="3944600" y="6079897"/>
                  </a:lnTo>
                  <a:lnTo>
                    <a:pt x="3984744" y="6053727"/>
                  </a:lnTo>
                  <a:lnTo>
                    <a:pt x="4024482" y="6026995"/>
                  </a:lnTo>
                  <a:lnTo>
                    <a:pt x="4063808" y="5999703"/>
                  </a:lnTo>
                  <a:lnTo>
                    <a:pt x="4102716" y="5971860"/>
                  </a:lnTo>
                  <a:lnTo>
                    <a:pt x="4141202" y="5943469"/>
                  </a:lnTo>
                  <a:lnTo>
                    <a:pt x="4179259" y="5914538"/>
                  </a:lnTo>
                  <a:lnTo>
                    <a:pt x="4216882" y="5885070"/>
                  </a:lnTo>
                  <a:lnTo>
                    <a:pt x="4254065" y="5855073"/>
                  </a:lnTo>
                  <a:lnTo>
                    <a:pt x="4290801" y="5824552"/>
                  </a:lnTo>
                  <a:lnTo>
                    <a:pt x="4327087" y="5793512"/>
                  </a:lnTo>
                  <a:lnTo>
                    <a:pt x="4362915" y="5761960"/>
                  </a:lnTo>
                  <a:lnTo>
                    <a:pt x="4398281" y="5729900"/>
                  </a:lnTo>
                  <a:lnTo>
                    <a:pt x="4433178" y="5697339"/>
                  </a:lnTo>
                  <a:lnTo>
                    <a:pt x="4467602" y="5664282"/>
                  </a:lnTo>
                  <a:lnTo>
                    <a:pt x="4501545" y="5630735"/>
                  </a:lnTo>
                  <a:lnTo>
                    <a:pt x="4535003" y="5596704"/>
                  </a:lnTo>
                  <a:lnTo>
                    <a:pt x="4567970" y="5562193"/>
                  </a:lnTo>
                  <a:lnTo>
                    <a:pt x="4600440" y="5527210"/>
                  </a:lnTo>
                  <a:lnTo>
                    <a:pt x="4632407" y="5491759"/>
                  </a:lnTo>
                  <a:lnTo>
                    <a:pt x="4663867" y="5455847"/>
                  </a:lnTo>
                  <a:lnTo>
                    <a:pt x="4694812" y="5419478"/>
                  </a:lnTo>
                  <a:lnTo>
                    <a:pt x="4725238" y="5382659"/>
                  </a:lnTo>
                  <a:lnTo>
                    <a:pt x="4755139" y="5345395"/>
                  </a:lnTo>
                  <a:lnTo>
                    <a:pt x="4784509" y="5307693"/>
                  </a:lnTo>
                  <a:lnTo>
                    <a:pt x="4813343" y="5269556"/>
                  </a:lnTo>
                  <a:lnTo>
                    <a:pt x="4841634" y="5230993"/>
                  </a:lnTo>
                  <a:lnTo>
                    <a:pt x="4869377" y="5192007"/>
                  </a:lnTo>
                  <a:lnTo>
                    <a:pt x="4896567" y="5152604"/>
                  </a:lnTo>
                  <a:lnTo>
                    <a:pt x="4923198" y="5112791"/>
                  </a:lnTo>
                  <a:lnTo>
                    <a:pt x="4949263" y="5072573"/>
                  </a:lnTo>
                  <a:lnTo>
                    <a:pt x="4974758" y="5031956"/>
                  </a:lnTo>
                  <a:lnTo>
                    <a:pt x="4999677" y="4990945"/>
                  </a:lnTo>
                  <a:lnTo>
                    <a:pt x="5024014" y="4949546"/>
                  </a:lnTo>
                  <a:lnTo>
                    <a:pt x="5047763" y="4907764"/>
                  </a:lnTo>
                  <a:lnTo>
                    <a:pt x="5070919" y="4865606"/>
                  </a:lnTo>
                  <a:lnTo>
                    <a:pt x="5093475" y="4823077"/>
                  </a:lnTo>
                  <a:lnTo>
                    <a:pt x="5115428" y="4780183"/>
                  </a:lnTo>
                  <a:lnTo>
                    <a:pt x="5136770" y="4736929"/>
                  </a:lnTo>
                  <a:lnTo>
                    <a:pt x="5157495" y="4693321"/>
                  </a:lnTo>
                  <a:lnTo>
                    <a:pt x="5177600" y="4649365"/>
                  </a:lnTo>
                  <a:lnTo>
                    <a:pt x="5197076" y="4605066"/>
                  </a:lnTo>
                  <a:lnTo>
                    <a:pt x="5215920" y="4560430"/>
                  </a:lnTo>
                  <a:lnTo>
                    <a:pt x="5234125" y="4515463"/>
                  </a:lnTo>
                  <a:lnTo>
                    <a:pt x="5251686" y="4470171"/>
                  </a:lnTo>
                  <a:lnTo>
                    <a:pt x="5268596" y="4424558"/>
                  </a:lnTo>
                  <a:lnTo>
                    <a:pt x="5284851" y="4378632"/>
                  </a:lnTo>
                  <a:lnTo>
                    <a:pt x="5300445" y="4332396"/>
                  </a:lnTo>
                  <a:lnTo>
                    <a:pt x="5315371" y="4285858"/>
                  </a:lnTo>
                  <a:lnTo>
                    <a:pt x="5329624" y="4239023"/>
                  </a:lnTo>
                  <a:lnTo>
                    <a:pt x="5343200" y="4191896"/>
                  </a:lnTo>
                  <a:lnTo>
                    <a:pt x="5356090" y="4144483"/>
                  </a:lnTo>
                  <a:lnTo>
                    <a:pt x="5368292" y="4096790"/>
                  </a:lnTo>
                  <a:lnTo>
                    <a:pt x="5379797" y="4048822"/>
                  </a:lnTo>
                  <a:lnTo>
                    <a:pt x="5390602" y="4000585"/>
                  </a:lnTo>
                  <a:lnTo>
                    <a:pt x="5400699" y="3952086"/>
                  </a:lnTo>
                  <a:lnTo>
                    <a:pt x="5410085" y="3903329"/>
                  </a:lnTo>
                  <a:lnTo>
                    <a:pt x="5418751" y="3854320"/>
                  </a:lnTo>
                  <a:lnTo>
                    <a:pt x="5426695" y="3805064"/>
                  </a:lnTo>
                  <a:lnTo>
                    <a:pt x="5433908" y="3755569"/>
                  </a:lnTo>
                  <a:lnTo>
                    <a:pt x="5440386" y="3705838"/>
                  </a:lnTo>
                  <a:lnTo>
                    <a:pt x="5446124" y="3655879"/>
                  </a:lnTo>
                  <a:lnTo>
                    <a:pt x="5451115" y="3605695"/>
                  </a:lnTo>
                  <a:lnTo>
                    <a:pt x="5455353" y="3555294"/>
                  </a:lnTo>
                  <a:lnTo>
                    <a:pt x="5458834" y="3504681"/>
                  </a:lnTo>
                  <a:lnTo>
                    <a:pt x="5461551" y="3453862"/>
                  </a:lnTo>
                  <a:lnTo>
                    <a:pt x="5463499" y="3402842"/>
                  </a:lnTo>
                  <a:lnTo>
                    <a:pt x="5464672" y="3351626"/>
                  </a:lnTo>
                  <a:lnTo>
                    <a:pt x="5465064" y="3300222"/>
                  </a:lnTo>
                  <a:lnTo>
                    <a:pt x="5464718" y="3251913"/>
                  </a:lnTo>
                  <a:lnTo>
                    <a:pt x="5463682" y="3203771"/>
                  </a:lnTo>
                  <a:lnTo>
                    <a:pt x="5461961" y="3155801"/>
                  </a:lnTo>
                  <a:lnTo>
                    <a:pt x="5459560" y="3108008"/>
                  </a:lnTo>
                  <a:lnTo>
                    <a:pt x="5456484" y="3060395"/>
                  </a:lnTo>
                  <a:lnTo>
                    <a:pt x="5452737" y="3012968"/>
                  </a:lnTo>
                  <a:lnTo>
                    <a:pt x="5448324" y="2965732"/>
                  </a:lnTo>
                  <a:lnTo>
                    <a:pt x="5443249" y="2918691"/>
                  </a:lnTo>
                  <a:lnTo>
                    <a:pt x="5437518" y="2871849"/>
                  </a:lnTo>
                  <a:lnTo>
                    <a:pt x="5431135" y="2825212"/>
                  </a:lnTo>
                  <a:lnTo>
                    <a:pt x="5424105" y="2778785"/>
                  </a:lnTo>
                  <a:lnTo>
                    <a:pt x="5416433" y="2732571"/>
                  </a:lnTo>
                  <a:lnTo>
                    <a:pt x="5408123" y="2686577"/>
                  </a:lnTo>
                  <a:lnTo>
                    <a:pt x="5399179" y="2640805"/>
                  </a:lnTo>
                  <a:lnTo>
                    <a:pt x="5389608" y="2595262"/>
                  </a:lnTo>
                  <a:lnTo>
                    <a:pt x="5379412" y="2549951"/>
                  </a:lnTo>
                  <a:lnTo>
                    <a:pt x="5368598" y="2504878"/>
                  </a:lnTo>
                  <a:lnTo>
                    <a:pt x="5357170" y="2460048"/>
                  </a:lnTo>
                  <a:lnTo>
                    <a:pt x="5345132" y="2415464"/>
                  </a:lnTo>
                  <a:lnTo>
                    <a:pt x="5332489" y="2371132"/>
                  </a:lnTo>
                  <a:lnTo>
                    <a:pt x="5319246" y="2327056"/>
                  </a:lnTo>
                  <a:lnTo>
                    <a:pt x="5305408" y="2283242"/>
                  </a:lnTo>
                  <a:lnTo>
                    <a:pt x="5290979" y="2239693"/>
                  </a:lnTo>
                  <a:lnTo>
                    <a:pt x="5275964" y="2196414"/>
                  </a:lnTo>
                  <a:lnTo>
                    <a:pt x="5260368" y="2153411"/>
                  </a:lnTo>
                  <a:lnTo>
                    <a:pt x="5244196" y="2110688"/>
                  </a:lnTo>
                  <a:lnTo>
                    <a:pt x="5227451" y="2068249"/>
                  </a:lnTo>
                  <a:lnTo>
                    <a:pt x="5210140" y="2026100"/>
                  </a:lnTo>
                  <a:lnTo>
                    <a:pt x="5192266" y="1984245"/>
                  </a:lnTo>
                  <a:lnTo>
                    <a:pt x="5173834" y="1942688"/>
                  </a:lnTo>
                  <a:lnTo>
                    <a:pt x="5154850" y="1901435"/>
                  </a:lnTo>
                  <a:lnTo>
                    <a:pt x="5135317" y="1860490"/>
                  </a:lnTo>
                  <a:lnTo>
                    <a:pt x="5115240" y="1819858"/>
                  </a:lnTo>
                  <a:lnTo>
                    <a:pt x="5094625" y="1779544"/>
                  </a:lnTo>
                  <a:lnTo>
                    <a:pt x="5073475" y="1739552"/>
                  </a:lnTo>
                  <a:lnTo>
                    <a:pt x="5051796" y="1699887"/>
                  </a:lnTo>
                  <a:lnTo>
                    <a:pt x="5029592" y="1660553"/>
                  </a:lnTo>
                  <a:lnTo>
                    <a:pt x="5006869" y="1621556"/>
                  </a:lnTo>
                  <a:lnTo>
                    <a:pt x="4983630" y="1582901"/>
                  </a:lnTo>
                  <a:lnTo>
                    <a:pt x="4959880" y="1544590"/>
                  </a:lnTo>
                  <a:lnTo>
                    <a:pt x="4935624" y="1506631"/>
                  </a:lnTo>
                  <a:lnTo>
                    <a:pt x="4910868" y="1469027"/>
                  </a:lnTo>
                  <a:lnTo>
                    <a:pt x="4885614" y="1431782"/>
                  </a:lnTo>
                  <a:lnTo>
                    <a:pt x="4859869" y="1394903"/>
                  </a:lnTo>
                  <a:lnTo>
                    <a:pt x="4833637" y="1358393"/>
                  </a:lnTo>
                  <a:lnTo>
                    <a:pt x="4806923" y="1322256"/>
                  </a:lnTo>
                  <a:lnTo>
                    <a:pt x="4779730" y="1286499"/>
                  </a:lnTo>
                  <a:lnTo>
                    <a:pt x="4752065" y="1251125"/>
                  </a:lnTo>
                  <a:lnTo>
                    <a:pt x="4723932" y="1216139"/>
                  </a:lnTo>
                  <a:lnTo>
                    <a:pt x="4695335" y="1181547"/>
                  </a:lnTo>
                  <a:lnTo>
                    <a:pt x="4666280" y="1147352"/>
                  </a:lnTo>
                  <a:lnTo>
                    <a:pt x="4636770" y="1113559"/>
                  </a:lnTo>
                  <a:lnTo>
                    <a:pt x="4606811" y="1080173"/>
                  </a:lnTo>
                  <a:lnTo>
                    <a:pt x="4576407" y="1047199"/>
                  </a:lnTo>
                  <a:lnTo>
                    <a:pt x="4545563" y="1014642"/>
                  </a:lnTo>
                  <a:lnTo>
                    <a:pt x="4514284" y="982505"/>
                  </a:lnTo>
                  <a:lnTo>
                    <a:pt x="4482574" y="950795"/>
                  </a:lnTo>
                  <a:lnTo>
                    <a:pt x="4450439" y="919515"/>
                  </a:lnTo>
                  <a:lnTo>
                    <a:pt x="4417882" y="888670"/>
                  </a:lnTo>
                  <a:lnTo>
                    <a:pt x="4384909" y="858266"/>
                  </a:lnTo>
                  <a:lnTo>
                    <a:pt x="4351525" y="828306"/>
                  </a:lnTo>
                  <a:lnTo>
                    <a:pt x="4317733" y="798795"/>
                  </a:lnTo>
                  <a:lnTo>
                    <a:pt x="4283539" y="769739"/>
                  </a:lnTo>
                  <a:lnTo>
                    <a:pt x="4248947" y="741142"/>
                  </a:lnTo>
                  <a:lnTo>
                    <a:pt x="4213962" y="713008"/>
                  </a:lnTo>
                  <a:lnTo>
                    <a:pt x="4178590" y="685342"/>
                  </a:lnTo>
                  <a:lnTo>
                    <a:pt x="4142833" y="658149"/>
                  </a:lnTo>
                  <a:lnTo>
                    <a:pt x="4106699" y="631434"/>
                  </a:lnTo>
                  <a:lnTo>
                    <a:pt x="4070190" y="605202"/>
                  </a:lnTo>
                  <a:lnTo>
                    <a:pt x="4033311" y="579456"/>
                  </a:lnTo>
                  <a:lnTo>
                    <a:pt x="3996068" y="554202"/>
                  </a:lnTo>
                  <a:lnTo>
                    <a:pt x="3958465" y="529445"/>
                  </a:lnTo>
                  <a:lnTo>
                    <a:pt x="3920507" y="505189"/>
                  </a:lnTo>
                  <a:lnTo>
                    <a:pt x="3882199" y="481439"/>
                  </a:lnTo>
                  <a:lnTo>
                    <a:pt x="3843544" y="458199"/>
                  </a:lnTo>
                  <a:lnTo>
                    <a:pt x="3804549" y="435475"/>
                  </a:lnTo>
                  <a:lnTo>
                    <a:pt x="3765217" y="413271"/>
                  </a:lnTo>
                  <a:lnTo>
                    <a:pt x="3725553" y="391592"/>
                  </a:lnTo>
                  <a:lnTo>
                    <a:pt x="3685563" y="370442"/>
                  </a:lnTo>
                  <a:lnTo>
                    <a:pt x="3645250" y="349826"/>
                  </a:lnTo>
                  <a:lnTo>
                    <a:pt x="3604620" y="329750"/>
                  </a:lnTo>
                  <a:lnTo>
                    <a:pt x="3563677" y="310216"/>
                  </a:lnTo>
                  <a:lnTo>
                    <a:pt x="3522425" y="291231"/>
                  </a:lnTo>
                  <a:lnTo>
                    <a:pt x="3480871" y="272800"/>
                  </a:lnTo>
                  <a:lnTo>
                    <a:pt x="3439017" y="254925"/>
                  </a:lnTo>
                  <a:lnTo>
                    <a:pt x="3396870" y="237614"/>
                  </a:lnTo>
                  <a:lnTo>
                    <a:pt x="3354433" y="220869"/>
                  </a:lnTo>
                  <a:lnTo>
                    <a:pt x="3311712" y="204696"/>
                  </a:lnTo>
                  <a:lnTo>
                    <a:pt x="3268711" y="189100"/>
                  </a:lnTo>
                  <a:lnTo>
                    <a:pt x="3225435" y="174085"/>
                  </a:lnTo>
                  <a:lnTo>
                    <a:pt x="3181888" y="159656"/>
                  </a:lnTo>
                  <a:lnTo>
                    <a:pt x="3138076" y="145818"/>
                  </a:lnTo>
                  <a:lnTo>
                    <a:pt x="3094002" y="132575"/>
                  </a:lnTo>
                  <a:lnTo>
                    <a:pt x="3049672" y="119932"/>
                  </a:lnTo>
                  <a:lnTo>
                    <a:pt x="3005091" y="107894"/>
                  </a:lnTo>
                  <a:lnTo>
                    <a:pt x="2960263" y="96466"/>
                  </a:lnTo>
                  <a:lnTo>
                    <a:pt x="2915192" y="85651"/>
                  </a:lnTo>
                  <a:lnTo>
                    <a:pt x="2869884" y="75456"/>
                  </a:lnTo>
                  <a:lnTo>
                    <a:pt x="2824344" y="65884"/>
                  </a:lnTo>
                  <a:lnTo>
                    <a:pt x="2778575" y="56941"/>
                  </a:lnTo>
                  <a:lnTo>
                    <a:pt x="2732583" y="48631"/>
                  </a:lnTo>
                  <a:lnTo>
                    <a:pt x="2686372" y="40958"/>
                  </a:lnTo>
                  <a:lnTo>
                    <a:pt x="2639947" y="33928"/>
                  </a:lnTo>
                  <a:lnTo>
                    <a:pt x="2593313" y="27545"/>
                  </a:lnTo>
                  <a:lnTo>
                    <a:pt x="2546475" y="21814"/>
                  </a:lnTo>
                  <a:lnTo>
                    <a:pt x="2499436" y="16740"/>
                  </a:lnTo>
                  <a:lnTo>
                    <a:pt x="2452203" y="12327"/>
                  </a:lnTo>
                  <a:lnTo>
                    <a:pt x="2404779" y="8580"/>
                  </a:lnTo>
                  <a:lnTo>
                    <a:pt x="2357170" y="5503"/>
                  </a:lnTo>
                  <a:lnTo>
                    <a:pt x="2309379" y="3103"/>
                  </a:lnTo>
                  <a:lnTo>
                    <a:pt x="2261412" y="1382"/>
                  </a:lnTo>
                  <a:lnTo>
                    <a:pt x="2213274" y="346"/>
                  </a:lnTo>
                  <a:lnTo>
                    <a:pt x="21649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584197"/>
              <a:ext cx="5471413" cy="62738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1688591"/>
              <a:ext cx="4561331" cy="438607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106</Words>
  <Application>Microsoft Office PowerPoint</Application>
  <PresentationFormat>Panorámica</PresentationFormat>
  <Paragraphs>11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Office Theme</vt:lpstr>
      <vt:lpstr>Sermón del  Monte</vt:lpstr>
      <vt:lpstr>Este sermón es  llamado así, porque  Jesús lo hablo en una  colina o cerro</vt:lpstr>
      <vt:lpstr>¿Sabías que?</vt:lpstr>
      <vt:lpstr>Presentación de PowerPoint</vt:lpstr>
      <vt:lpstr>Bienaventuranzas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Sermón del Monte</dc:title>
  <dc:creator>Notebooks</dc:creator>
  <cp:lastModifiedBy>Usuario desconocido</cp:lastModifiedBy>
  <cp:revision>2</cp:revision>
  <dcterms:created xsi:type="dcterms:W3CDTF">2020-08-21T14:30:21Z</dcterms:created>
  <dcterms:modified xsi:type="dcterms:W3CDTF">2020-08-24T11:51:57Z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2020-08-21T00:00:00Z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2020-08-21T00:00:00Z</vt:filetime>
  </property>
</Properties>
</file>